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00"/>
    <a:srgbClr val="5EDB31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image" Target="../media/image33.gif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13CF8-9336-45F8-B33E-74CEBE4D4E9D}" type="doc">
      <dgm:prSet loTypeId="urn:microsoft.com/office/officeart/2008/layout/PictureAccentList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C93E7D5-3965-4502-B7FE-13414F212315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E9A4D2B5-86C0-4045-B96D-1B8C0B25068D}" type="parTrans" cxnId="{93D452B7-7481-40D2-BD43-DA7B83134D05}">
      <dgm:prSet/>
      <dgm:spPr/>
      <dgm:t>
        <a:bodyPr/>
        <a:lstStyle/>
        <a:p>
          <a:endParaRPr lang="ru-RU"/>
        </a:p>
      </dgm:t>
    </dgm:pt>
    <dgm:pt modelId="{9CE3FFE4-A63D-498A-A0D2-38E543FFD78E}" type="sibTrans" cxnId="{93D452B7-7481-40D2-BD43-DA7B83134D05}">
      <dgm:prSet/>
      <dgm:spPr/>
      <dgm:t>
        <a:bodyPr/>
        <a:lstStyle/>
        <a:p>
          <a:endParaRPr lang="ru-RU"/>
        </a:p>
      </dgm:t>
    </dgm:pt>
    <dgm:pt modelId="{F38D58BA-638B-49A8-91CC-5AFD10F6C93E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34A929A6-F657-43C0-B665-ADD3C1D738FB}" type="parTrans" cxnId="{992ECF07-C810-4C29-97B1-4EF4E683294E}">
      <dgm:prSet/>
      <dgm:spPr/>
      <dgm:t>
        <a:bodyPr/>
        <a:lstStyle/>
        <a:p>
          <a:endParaRPr lang="ru-RU"/>
        </a:p>
      </dgm:t>
    </dgm:pt>
    <dgm:pt modelId="{B4A049D4-BE5A-41CA-BAEC-C17AE0DF8BE9}" type="sibTrans" cxnId="{992ECF07-C810-4C29-97B1-4EF4E683294E}">
      <dgm:prSet/>
      <dgm:spPr/>
      <dgm:t>
        <a:bodyPr/>
        <a:lstStyle/>
        <a:p>
          <a:endParaRPr lang="ru-RU"/>
        </a:p>
      </dgm:t>
    </dgm:pt>
    <dgm:pt modelId="{D1791F07-3C94-4219-88D8-FF241C59E7B8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3677552E-0CDA-4470-AF50-3269B5433903}" type="parTrans" cxnId="{EFE75E9D-9961-432E-8F4F-541C558833B1}">
      <dgm:prSet/>
      <dgm:spPr/>
      <dgm:t>
        <a:bodyPr/>
        <a:lstStyle/>
        <a:p>
          <a:endParaRPr lang="ru-RU"/>
        </a:p>
      </dgm:t>
    </dgm:pt>
    <dgm:pt modelId="{89967E59-D5C9-40BE-B4F4-98E21FC9606E}" type="sibTrans" cxnId="{EFE75E9D-9961-432E-8F4F-541C558833B1}">
      <dgm:prSet/>
      <dgm:spPr/>
      <dgm:t>
        <a:bodyPr/>
        <a:lstStyle/>
        <a:p>
          <a:endParaRPr lang="ru-RU"/>
        </a:p>
      </dgm:t>
    </dgm:pt>
    <dgm:pt modelId="{853F0785-4345-4721-9757-C037EEF6B709}" type="pres">
      <dgm:prSet presAssocID="{E0813CF8-9336-45F8-B33E-74CEBE4D4E9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62674F-676F-4D47-AA09-FE434BC2C304}" type="pres">
      <dgm:prSet presAssocID="{DC93E7D5-3965-4502-B7FE-13414F212315}" presName="root" presStyleCnt="0">
        <dgm:presLayoutVars>
          <dgm:chMax/>
          <dgm:chPref val="4"/>
        </dgm:presLayoutVars>
      </dgm:prSet>
      <dgm:spPr/>
    </dgm:pt>
    <dgm:pt modelId="{0C9E7D80-4722-4087-A587-2E6C451A302E}" type="pres">
      <dgm:prSet presAssocID="{DC93E7D5-3965-4502-B7FE-13414F212315}" presName="rootComposite" presStyleCnt="0">
        <dgm:presLayoutVars/>
      </dgm:prSet>
      <dgm:spPr/>
    </dgm:pt>
    <dgm:pt modelId="{D8A0F14B-18E4-4ECE-A35B-CEBE777B04D6}" type="pres">
      <dgm:prSet presAssocID="{DC93E7D5-3965-4502-B7FE-13414F21231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B1340BC-D1A4-404C-9477-FACDB292071D}" type="pres">
      <dgm:prSet presAssocID="{DC93E7D5-3965-4502-B7FE-13414F212315}" presName="childShape" presStyleCnt="0">
        <dgm:presLayoutVars>
          <dgm:chMax val="0"/>
          <dgm:chPref val="0"/>
        </dgm:presLayoutVars>
      </dgm:prSet>
      <dgm:spPr/>
    </dgm:pt>
    <dgm:pt modelId="{62EC56EC-0C53-4979-BB29-B0C0B3D7D63E}" type="pres">
      <dgm:prSet presAssocID="{F38D58BA-638B-49A8-91CC-5AFD10F6C93E}" presName="childComposite" presStyleCnt="0">
        <dgm:presLayoutVars>
          <dgm:chMax val="0"/>
          <dgm:chPref val="0"/>
        </dgm:presLayoutVars>
      </dgm:prSet>
      <dgm:spPr/>
    </dgm:pt>
    <dgm:pt modelId="{B175CA1D-BBFC-4298-B64C-42EF9371086C}" type="pres">
      <dgm:prSet presAssocID="{F38D58BA-638B-49A8-91CC-5AFD10F6C93E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16000" r="-16000"/>
          </a:stretch>
        </a:blipFill>
      </dgm:spPr>
    </dgm:pt>
    <dgm:pt modelId="{B020D743-A2D2-4EE0-8CC4-59459B3D5395}" type="pres">
      <dgm:prSet presAssocID="{F38D58BA-638B-49A8-91CC-5AFD10F6C93E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C045C-ACA0-4E14-96F4-9DC1A55019F3}" type="pres">
      <dgm:prSet presAssocID="{D1791F07-3C94-4219-88D8-FF241C59E7B8}" presName="childComposite" presStyleCnt="0">
        <dgm:presLayoutVars>
          <dgm:chMax val="0"/>
          <dgm:chPref val="0"/>
        </dgm:presLayoutVars>
      </dgm:prSet>
      <dgm:spPr/>
    </dgm:pt>
    <dgm:pt modelId="{0B11F2F3-7CEE-4468-862D-F7B83253479A}" type="pres">
      <dgm:prSet presAssocID="{D1791F07-3C94-4219-88D8-FF241C59E7B8}" presName="Image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E739E2D7-D5FD-4222-BE5F-B1618EF6C1D7}" type="pres">
      <dgm:prSet presAssocID="{D1791F07-3C94-4219-88D8-FF241C59E7B8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E75E9D-9961-432E-8F4F-541C558833B1}" srcId="{DC93E7D5-3965-4502-B7FE-13414F212315}" destId="{D1791F07-3C94-4219-88D8-FF241C59E7B8}" srcOrd="1" destOrd="0" parTransId="{3677552E-0CDA-4470-AF50-3269B5433903}" sibTransId="{89967E59-D5C9-40BE-B4F4-98E21FC9606E}"/>
    <dgm:cxn modelId="{93D452B7-7481-40D2-BD43-DA7B83134D05}" srcId="{E0813CF8-9336-45F8-B33E-74CEBE4D4E9D}" destId="{DC93E7D5-3965-4502-B7FE-13414F212315}" srcOrd="0" destOrd="0" parTransId="{E9A4D2B5-86C0-4045-B96D-1B8C0B25068D}" sibTransId="{9CE3FFE4-A63D-498A-A0D2-38E543FFD78E}"/>
    <dgm:cxn modelId="{1B84F2D7-6377-42D2-8829-5A29002B493C}" type="presOf" srcId="{D1791F07-3C94-4219-88D8-FF241C59E7B8}" destId="{E739E2D7-D5FD-4222-BE5F-B1618EF6C1D7}" srcOrd="0" destOrd="0" presId="urn:microsoft.com/office/officeart/2008/layout/PictureAccentList"/>
    <dgm:cxn modelId="{C6160E50-9DAA-4951-872A-FD6724CBF0B5}" type="presOf" srcId="{F38D58BA-638B-49A8-91CC-5AFD10F6C93E}" destId="{B020D743-A2D2-4EE0-8CC4-59459B3D5395}" srcOrd="0" destOrd="0" presId="urn:microsoft.com/office/officeart/2008/layout/PictureAccentList"/>
    <dgm:cxn modelId="{929DD6F6-DDF6-42BD-BACB-C4E81D6B7B44}" type="presOf" srcId="{DC93E7D5-3965-4502-B7FE-13414F212315}" destId="{D8A0F14B-18E4-4ECE-A35B-CEBE777B04D6}" srcOrd="0" destOrd="0" presId="urn:microsoft.com/office/officeart/2008/layout/PictureAccentList"/>
    <dgm:cxn modelId="{069225F4-FC75-4A34-AD47-60C30FB7E670}" type="presOf" srcId="{E0813CF8-9336-45F8-B33E-74CEBE4D4E9D}" destId="{853F0785-4345-4721-9757-C037EEF6B709}" srcOrd="0" destOrd="0" presId="urn:microsoft.com/office/officeart/2008/layout/PictureAccentList"/>
    <dgm:cxn modelId="{992ECF07-C810-4C29-97B1-4EF4E683294E}" srcId="{DC93E7D5-3965-4502-B7FE-13414F212315}" destId="{F38D58BA-638B-49A8-91CC-5AFD10F6C93E}" srcOrd="0" destOrd="0" parTransId="{34A929A6-F657-43C0-B665-ADD3C1D738FB}" sibTransId="{B4A049D4-BE5A-41CA-BAEC-C17AE0DF8BE9}"/>
    <dgm:cxn modelId="{A7AE324B-32B6-496B-B4B2-C476288B94FE}" type="presParOf" srcId="{853F0785-4345-4721-9757-C037EEF6B709}" destId="{3862674F-676F-4D47-AA09-FE434BC2C304}" srcOrd="0" destOrd="0" presId="urn:microsoft.com/office/officeart/2008/layout/PictureAccentList"/>
    <dgm:cxn modelId="{064B07D0-848A-4A7D-9AD8-B0CEDC41EAB8}" type="presParOf" srcId="{3862674F-676F-4D47-AA09-FE434BC2C304}" destId="{0C9E7D80-4722-4087-A587-2E6C451A302E}" srcOrd="0" destOrd="0" presId="urn:microsoft.com/office/officeart/2008/layout/PictureAccentList"/>
    <dgm:cxn modelId="{702ED03D-2A0F-43DA-B698-6E15B0249E53}" type="presParOf" srcId="{0C9E7D80-4722-4087-A587-2E6C451A302E}" destId="{D8A0F14B-18E4-4ECE-A35B-CEBE777B04D6}" srcOrd="0" destOrd="0" presId="urn:microsoft.com/office/officeart/2008/layout/PictureAccentList"/>
    <dgm:cxn modelId="{214FA87B-58D1-4FAA-851F-4EA9A40DCE6F}" type="presParOf" srcId="{3862674F-676F-4D47-AA09-FE434BC2C304}" destId="{1B1340BC-D1A4-404C-9477-FACDB292071D}" srcOrd="1" destOrd="0" presId="urn:microsoft.com/office/officeart/2008/layout/PictureAccentList"/>
    <dgm:cxn modelId="{31DF560E-6AB4-4EA3-BE82-009345E12A54}" type="presParOf" srcId="{1B1340BC-D1A4-404C-9477-FACDB292071D}" destId="{62EC56EC-0C53-4979-BB29-B0C0B3D7D63E}" srcOrd="0" destOrd="0" presId="urn:microsoft.com/office/officeart/2008/layout/PictureAccentList"/>
    <dgm:cxn modelId="{13C069B2-38A2-47BE-BBF0-1AAF0C37ACA3}" type="presParOf" srcId="{62EC56EC-0C53-4979-BB29-B0C0B3D7D63E}" destId="{B175CA1D-BBFC-4298-B64C-42EF9371086C}" srcOrd="0" destOrd="0" presId="urn:microsoft.com/office/officeart/2008/layout/PictureAccentList"/>
    <dgm:cxn modelId="{DDE4C41D-2FD5-476B-AD5A-DEEDC9F84500}" type="presParOf" srcId="{62EC56EC-0C53-4979-BB29-B0C0B3D7D63E}" destId="{B020D743-A2D2-4EE0-8CC4-59459B3D5395}" srcOrd="1" destOrd="0" presId="urn:microsoft.com/office/officeart/2008/layout/PictureAccentList"/>
    <dgm:cxn modelId="{F516B8DF-E287-4995-8DC4-DA0BF32ACBEC}" type="presParOf" srcId="{1B1340BC-D1A4-404C-9477-FACDB292071D}" destId="{AF9C045C-ACA0-4E14-96F4-9DC1A55019F3}" srcOrd="1" destOrd="0" presId="urn:microsoft.com/office/officeart/2008/layout/PictureAccentList"/>
    <dgm:cxn modelId="{08C0447D-A02D-4867-A941-6895FE467214}" type="presParOf" srcId="{AF9C045C-ACA0-4E14-96F4-9DC1A55019F3}" destId="{0B11F2F3-7CEE-4468-862D-F7B83253479A}" srcOrd="0" destOrd="0" presId="urn:microsoft.com/office/officeart/2008/layout/PictureAccentList"/>
    <dgm:cxn modelId="{BBDD91B5-AD27-40E9-B583-6C993D8A8C8B}" type="presParOf" srcId="{AF9C045C-ACA0-4E14-96F4-9DC1A55019F3}" destId="{E739E2D7-D5FD-4222-BE5F-B1618EF6C1D7}" srcOrd="1" destOrd="0" presId="urn:microsoft.com/office/officeart/2008/layout/PictureAccentList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813CF8-9336-45F8-B33E-74CEBE4D4E9D}" type="doc">
      <dgm:prSet loTypeId="urn:microsoft.com/office/officeart/2008/layout/PictureAccentList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DC93E7D5-3965-4502-B7FE-13414F212315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E9A4D2B5-86C0-4045-B96D-1B8C0B25068D}" type="parTrans" cxnId="{93D452B7-7481-40D2-BD43-DA7B83134D05}">
      <dgm:prSet/>
      <dgm:spPr/>
      <dgm:t>
        <a:bodyPr/>
        <a:lstStyle/>
        <a:p>
          <a:endParaRPr lang="ru-RU"/>
        </a:p>
      </dgm:t>
    </dgm:pt>
    <dgm:pt modelId="{9CE3FFE4-A63D-498A-A0D2-38E543FFD78E}" type="sibTrans" cxnId="{93D452B7-7481-40D2-BD43-DA7B83134D05}">
      <dgm:prSet/>
      <dgm:spPr/>
      <dgm:t>
        <a:bodyPr/>
        <a:lstStyle/>
        <a:p>
          <a:endParaRPr lang="ru-RU"/>
        </a:p>
      </dgm:t>
    </dgm:pt>
    <dgm:pt modelId="{F38D58BA-638B-49A8-91CC-5AFD10F6C93E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34A929A6-F657-43C0-B665-ADD3C1D738FB}" type="parTrans" cxnId="{992ECF07-C810-4C29-97B1-4EF4E683294E}">
      <dgm:prSet/>
      <dgm:spPr/>
      <dgm:t>
        <a:bodyPr/>
        <a:lstStyle/>
        <a:p>
          <a:endParaRPr lang="ru-RU"/>
        </a:p>
      </dgm:t>
    </dgm:pt>
    <dgm:pt modelId="{B4A049D4-BE5A-41CA-BAEC-C17AE0DF8BE9}" type="sibTrans" cxnId="{992ECF07-C810-4C29-97B1-4EF4E683294E}">
      <dgm:prSet/>
      <dgm:spPr/>
      <dgm:t>
        <a:bodyPr/>
        <a:lstStyle/>
        <a:p>
          <a:endParaRPr lang="ru-RU"/>
        </a:p>
      </dgm:t>
    </dgm:pt>
    <dgm:pt modelId="{D1791F07-3C94-4219-88D8-FF241C59E7B8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3677552E-0CDA-4470-AF50-3269B5433903}" type="parTrans" cxnId="{EFE75E9D-9961-432E-8F4F-541C558833B1}">
      <dgm:prSet/>
      <dgm:spPr/>
      <dgm:t>
        <a:bodyPr/>
        <a:lstStyle/>
        <a:p>
          <a:endParaRPr lang="ru-RU"/>
        </a:p>
      </dgm:t>
    </dgm:pt>
    <dgm:pt modelId="{89967E59-D5C9-40BE-B4F4-98E21FC9606E}" type="sibTrans" cxnId="{EFE75E9D-9961-432E-8F4F-541C558833B1}">
      <dgm:prSet/>
      <dgm:spPr/>
      <dgm:t>
        <a:bodyPr/>
        <a:lstStyle/>
        <a:p>
          <a:endParaRPr lang="ru-RU"/>
        </a:p>
      </dgm:t>
    </dgm:pt>
    <dgm:pt modelId="{9D331ADC-BB20-4EB3-A18A-E316312DA139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6882992D-1C90-4FD9-A96A-A7E50D8D2B29}" type="parTrans" cxnId="{B749CA9B-BB00-4725-801F-8E61A147BC6E}">
      <dgm:prSet/>
      <dgm:spPr/>
      <dgm:t>
        <a:bodyPr/>
        <a:lstStyle/>
        <a:p>
          <a:endParaRPr lang="ru-RU"/>
        </a:p>
      </dgm:t>
    </dgm:pt>
    <dgm:pt modelId="{CF23CB92-2459-4A6C-8634-3BEA247B1FFA}" type="sibTrans" cxnId="{B749CA9B-BB00-4725-801F-8E61A147BC6E}">
      <dgm:prSet/>
      <dgm:spPr/>
      <dgm:t>
        <a:bodyPr/>
        <a:lstStyle/>
        <a:p>
          <a:endParaRPr lang="ru-RU"/>
        </a:p>
      </dgm:t>
    </dgm:pt>
    <dgm:pt modelId="{853F0785-4345-4721-9757-C037EEF6B709}" type="pres">
      <dgm:prSet presAssocID="{E0813CF8-9336-45F8-B33E-74CEBE4D4E9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62674F-676F-4D47-AA09-FE434BC2C304}" type="pres">
      <dgm:prSet presAssocID="{DC93E7D5-3965-4502-B7FE-13414F212315}" presName="root" presStyleCnt="0">
        <dgm:presLayoutVars>
          <dgm:chMax/>
          <dgm:chPref val="4"/>
        </dgm:presLayoutVars>
      </dgm:prSet>
      <dgm:spPr/>
    </dgm:pt>
    <dgm:pt modelId="{0C9E7D80-4722-4087-A587-2E6C451A302E}" type="pres">
      <dgm:prSet presAssocID="{DC93E7D5-3965-4502-B7FE-13414F212315}" presName="rootComposite" presStyleCnt="0">
        <dgm:presLayoutVars/>
      </dgm:prSet>
      <dgm:spPr/>
    </dgm:pt>
    <dgm:pt modelId="{D8A0F14B-18E4-4ECE-A35B-CEBE777B04D6}" type="pres">
      <dgm:prSet presAssocID="{DC93E7D5-3965-4502-B7FE-13414F212315}" presName="rootText" presStyleLbl="node0" presStyleIdx="0" presStyleCnt="1" custScaleX="103434" custLinFactNeighborY="-607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B1340BC-D1A4-404C-9477-FACDB292071D}" type="pres">
      <dgm:prSet presAssocID="{DC93E7D5-3965-4502-B7FE-13414F212315}" presName="childShape" presStyleCnt="0">
        <dgm:presLayoutVars>
          <dgm:chMax val="0"/>
          <dgm:chPref val="0"/>
        </dgm:presLayoutVars>
      </dgm:prSet>
      <dgm:spPr/>
    </dgm:pt>
    <dgm:pt modelId="{62EC56EC-0C53-4979-BB29-B0C0B3D7D63E}" type="pres">
      <dgm:prSet presAssocID="{F38D58BA-638B-49A8-91CC-5AFD10F6C93E}" presName="childComposite" presStyleCnt="0">
        <dgm:presLayoutVars>
          <dgm:chMax val="0"/>
          <dgm:chPref val="0"/>
        </dgm:presLayoutVars>
      </dgm:prSet>
      <dgm:spPr/>
    </dgm:pt>
    <dgm:pt modelId="{B175CA1D-BBFC-4298-B64C-42EF9371086C}" type="pres">
      <dgm:prSet presAssocID="{F38D58BA-638B-49A8-91CC-5AFD10F6C93E}" presName="Image" presStyleLbl="node1" presStyleIdx="0" presStyleCnt="3" custScaleX="87097" custScaleY="71419" custLinFactNeighborY="3944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B020D743-A2D2-4EE0-8CC4-59459B3D5395}" type="pres">
      <dgm:prSet presAssocID="{F38D58BA-638B-49A8-91CC-5AFD10F6C93E}" presName="childText" presStyleLbl="lnNode1" presStyleIdx="0" presStyleCnt="3" custScaleY="71419" custLinFactNeighborY="-27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C045C-ACA0-4E14-96F4-9DC1A55019F3}" type="pres">
      <dgm:prSet presAssocID="{D1791F07-3C94-4219-88D8-FF241C59E7B8}" presName="childComposite" presStyleCnt="0">
        <dgm:presLayoutVars>
          <dgm:chMax val="0"/>
          <dgm:chPref val="0"/>
        </dgm:presLayoutVars>
      </dgm:prSet>
      <dgm:spPr/>
    </dgm:pt>
    <dgm:pt modelId="{0B11F2F3-7CEE-4468-862D-F7B83253479A}" type="pres">
      <dgm:prSet presAssocID="{D1791F07-3C94-4219-88D8-FF241C59E7B8}" presName="Image" presStyleLbl="node1" presStyleIdx="1" presStyleCnt="3" custLinFactNeighborY="5388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739E2D7-D5FD-4222-BE5F-B1618EF6C1D7}" type="pres">
      <dgm:prSet presAssocID="{D1791F07-3C94-4219-88D8-FF241C59E7B8}" presName="childText" presStyleLbl="lnNode1" presStyleIdx="1" presStyleCnt="3" custLinFactNeighborY="53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8E112-99E5-4478-A2D8-A1D56A0C6D9C}" type="pres">
      <dgm:prSet presAssocID="{9D331ADC-BB20-4EB3-A18A-E316312DA139}" presName="childComposite" presStyleCnt="0">
        <dgm:presLayoutVars>
          <dgm:chMax val="0"/>
          <dgm:chPref val="0"/>
        </dgm:presLayoutVars>
      </dgm:prSet>
      <dgm:spPr/>
    </dgm:pt>
    <dgm:pt modelId="{AC8FE950-99EC-4F30-A4AB-20CDFDF8A47E}" type="pres">
      <dgm:prSet presAssocID="{9D331ADC-BB20-4EB3-A18A-E316312DA139}" presName="Image" presStyleLbl="node1" presStyleIdx="2" presStyleCnt="3" custLinFactNeighborY="6832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D711D7-39C7-4C0D-A0F8-98A69FBDAF9B}" type="pres">
      <dgm:prSet presAssocID="{9D331ADC-BB20-4EB3-A18A-E316312DA139}" presName="childText" presStyleLbl="lnNode1" presStyleIdx="2" presStyleCnt="3" custLinFactNeighborY="68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E75E9D-9961-432E-8F4F-541C558833B1}" srcId="{DC93E7D5-3965-4502-B7FE-13414F212315}" destId="{D1791F07-3C94-4219-88D8-FF241C59E7B8}" srcOrd="1" destOrd="0" parTransId="{3677552E-0CDA-4470-AF50-3269B5433903}" sibTransId="{89967E59-D5C9-40BE-B4F4-98E21FC9606E}"/>
    <dgm:cxn modelId="{A573FD09-328B-4B0B-8E26-FF146FC60FA8}" type="presOf" srcId="{DC93E7D5-3965-4502-B7FE-13414F212315}" destId="{D8A0F14B-18E4-4ECE-A35B-CEBE777B04D6}" srcOrd="0" destOrd="0" presId="urn:microsoft.com/office/officeart/2008/layout/PictureAccentList"/>
    <dgm:cxn modelId="{93D452B7-7481-40D2-BD43-DA7B83134D05}" srcId="{E0813CF8-9336-45F8-B33E-74CEBE4D4E9D}" destId="{DC93E7D5-3965-4502-B7FE-13414F212315}" srcOrd="0" destOrd="0" parTransId="{E9A4D2B5-86C0-4045-B96D-1B8C0B25068D}" sibTransId="{9CE3FFE4-A63D-498A-A0D2-38E543FFD78E}"/>
    <dgm:cxn modelId="{484199C2-9289-44A5-85B8-A2AE04CBB77A}" type="presOf" srcId="{E0813CF8-9336-45F8-B33E-74CEBE4D4E9D}" destId="{853F0785-4345-4721-9757-C037EEF6B709}" srcOrd="0" destOrd="0" presId="urn:microsoft.com/office/officeart/2008/layout/PictureAccentList"/>
    <dgm:cxn modelId="{B749CA9B-BB00-4725-801F-8E61A147BC6E}" srcId="{DC93E7D5-3965-4502-B7FE-13414F212315}" destId="{9D331ADC-BB20-4EB3-A18A-E316312DA139}" srcOrd="2" destOrd="0" parTransId="{6882992D-1C90-4FD9-A96A-A7E50D8D2B29}" sibTransId="{CF23CB92-2459-4A6C-8634-3BEA247B1FFA}"/>
    <dgm:cxn modelId="{DE9409E6-9469-4645-9D2C-EFF8A03B177B}" type="presOf" srcId="{F38D58BA-638B-49A8-91CC-5AFD10F6C93E}" destId="{B020D743-A2D2-4EE0-8CC4-59459B3D5395}" srcOrd="0" destOrd="0" presId="urn:microsoft.com/office/officeart/2008/layout/PictureAccentList"/>
    <dgm:cxn modelId="{F5499C93-3641-41AC-AFE7-5D66A97CFABA}" type="presOf" srcId="{9D331ADC-BB20-4EB3-A18A-E316312DA139}" destId="{04D711D7-39C7-4C0D-A0F8-98A69FBDAF9B}" srcOrd="0" destOrd="0" presId="urn:microsoft.com/office/officeart/2008/layout/PictureAccentList"/>
    <dgm:cxn modelId="{992ECF07-C810-4C29-97B1-4EF4E683294E}" srcId="{DC93E7D5-3965-4502-B7FE-13414F212315}" destId="{F38D58BA-638B-49A8-91CC-5AFD10F6C93E}" srcOrd="0" destOrd="0" parTransId="{34A929A6-F657-43C0-B665-ADD3C1D738FB}" sibTransId="{B4A049D4-BE5A-41CA-BAEC-C17AE0DF8BE9}"/>
    <dgm:cxn modelId="{499E98F4-749C-418A-BAA2-11122BF2458F}" type="presOf" srcId="{D1791F07-3C94-4219-88D8-FF241C59E7B8}" destId="{E739E2D7-D5FD-4222-BE5F-B1618EF6C1D7}" srcOrd="0" destOrd="0" presId="urn:microsoft.com/office/officeart/2008/layout/PictureAccentList"/>
    <dgm:cxn modelId="{AD06FAD1-B2FB-4B24-8617-0DB7B4875568}" type="presParOf" srcId="{853F0785-4345-4721-9757-C037EEF6B709}" destId="{3862674F-676F-4D47-AA09-FE434BC2C304}" srcOrd="0" destOrd="0" presId="urn:microsoft.com/office/officeart/2008/layout/PictureAccentList"/>
    <dgm:cxn modelId="{2E435915-4AF4-4945-96E5-9DB5062110F2}" type="presParOf" srcId="{3862674F-676F-4D47-AA09-FE434BC2C304}" destId="{0C9E7D80-4722-4087-A587-2E6C451A302E}" srcOrd="0" destOrd="0" presId="urn:microsoft.com/office/officeart/2008/layout/PictureAccentList"/>
    <dgm:cxn modelId="{436606CC-3BE8-458B-B44E-129E6B0FCEE9}" type="presParOf" srcId="{0C9E7D80-4722-4087-A587-2E6C451A302E}" destId="{D8A0F14B-18E4-4ECE-A35B-CEBE777B04D6}" srcOrd="0" destOrd="0" presId="urn:microsoft.com/office/officeart/2008/layout/PictureAccentList"/>
    <dgm:cxn modelId="{2A3C64F1-F4FD-41A3-AE2D-093D54B7CAD6}" type="presParOf" srcId="{3862674F-676F-4D47-AA09-FE434BC2C304}" destId="{1B1340BC-D1A4-404C-9477-FACDB292071D}" srcOrd="1" destOrd="0" presId="urn:microsoft.com/office/officeart/2008/layout/PictureAccentList"/>
    <dgm:cxn modelId="{B16ADE8A-70E1-4CBF-B5B9-A38A9DD2EEB1}" type="presParOf" srcId="{1B1340BC-D1A4-404C-9477-FACDB292071D}" destId="{62EC56EC-0C53-4979-BB29-B0C0B3D7D63E}" srcOrd="0" destOrd="0" presId="urn:microsoft.com/office/officeart/2008/layout/PictureAccentList"/>
    <dgm:cxn modelId="{0768C820-B102-4A1C-818D-F6DF24F90B5D}" type="presParOf" srcId="{62EC56EC-0C53-4979-BB29-B0C0B3D7D63E}" destId="{B175CA1D-BBFC-4298-B64C-42EF9371086C}" srcOrd="0" destOrd="0" presId="urn:microsoft.com/office/officeart/2008/layout/PictureAccentList"/>
    <dgm:cxn modelId="{6A3D60CD-0318-4D0E-84F8-43F11CCE042B}" type="presParOf" srcId="{62EC56EC-0C53-4979-BB29-B0C0B3D7D63E}" destId="{B020D743-A2D2-4EE0-8CC4-59459B3D5395}" srcOrd="1" destOrd="0" presId="urn:microsoft.com/office/officeart/2008/layout/PictureAccentList"/>
    <dgm:cxn modelId="{F9436C1E-3FDB-4EA0-81B7-75B1E993CDE6}" type="presParOf" srcId="{1B1340BC-D1A4-404C-9477-FACDB292071D}" destId="{AF9C045C-ACA0-4E14-96F4-9DC1A55019F3}" srcOrd="1" destOrd="0" presId="urn:microsoft.com/office/officeart/2008/layout/PictureAccentList"/>
    <dgm:cxn modelId="{7A671C3A-723B-4F72-B3CD-1EAD78935072}" type="presParOf" srcId="{AF9C045C-ACA0-4E14-96F4-9DC1A55019F3}" destId="{0B11F2F3-7CEE-4468-862D-F7B83253479A}" srcOrd="0" destOrd="0" presId="urn:microsoft.com/office/officeart/2008/layout/PictureAccentList"/>
    <dgm:cxn modelId="{851C7840-7F13-4F7E-B00C-3C21255F6D42}" type="presParOf" srcId="{AF9C045C-ACA0-4E14-96F4-9DC1A55019F3}" destId="{E739E2D7-D5FD-4222-BE5F-B1618EF6C1D7}" srcOrd="1" destOrd="0" presId="urn:microsoft.com/office/officeart/2008/layout/PictureAccentList"/>
    <dgm:cxn modelId="{ECBB2AAF-4950-4F96-9196-297FACE3FDF6}" type="presParOf" srcId="{1B1340BC-D1A4-404C-9477-FACDB292071D}" destId="{A288E112-99E5-4478-A2D8-A1D56A0C6D9C}" srcOrd="2" destOrd="0" presId="urn:microsoft.com/office/officeart/2008/layout/PictureAccentList"/>
    <dgm:cxn modelId="{1AC372EB-8110-4B99-9303-1A598E125388}" type="presParOf" srcId="{A288E112-99E5-4478-A2D8-A1D56A0C6D9C}" destId="{AC8FE950-99EC-4F30-A4AB-20CDFDF8A47E}" srcOrd="0" destOrd="0" presId="urn:microsoft.com/office/officeart/2008/layout/PictureAccentList"/>
    <dgm:cxn modelId="{702786BE-6D3E-4DF1-92CD-FC96FC75FB32}" type="presParOf" srcId="{A288E112-99E5-4478-A2D8-A1D56A0C6D9C}" destId="{04D711D7-39C7-4C0D-A0F8-98A69FBDAF9B}" srcOrd="1" destOrd="0" presId="urn:microsoft.com/office/officeart/2008/layout/PictureAccentList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5F9959-9642-4C48-AF10-833CF0DA112A}" type="doc">
      <dgm:prSet loTypeId="urn:microsoft.com/office/officeart/2005/8/layout/chevron2" loCatId="list" qsTypeId="urn:microsoft.com/office/officeart/2005/8/quickstyle/3d2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098CC59A-B86B-457D-AFBB-277F65CDA758}">
      <dgm:prSet phldrT="[Текст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endParaRPr lang="ru-RU" dirty="0"/>
        </a:p>
      </dgm:t>
    </dgm:pt>
    <dgm:pt modelId="{DA2D91CB-C485-47D9-B465-16A0F9C1B732}" type="parTrans" cxnId="{7AF063FC-8CA2-4F77-8D40-F351298BD0E4}">
      <dgm:prSet/>
      <dgm:spPr/>
      <dgm:t>
        <a:bodyPr/>
        <a:lstStyle/>
        <a:p>
          <a:endParaRPr lang="ru-RU"/>
        </a:p>
      </dgm:t>
    </dgm:pt>
    <dgm:pt modelId="{3C1F178A-B27D-4E37-92BB-52F324E193CE}" type="sibTrans" cxnId="{7AF063FC-8CA2-4F77-8D40-F351298BD0E4}">
      <dgm:prSet/>
      <dgm:spPr/>
      <dgm:t>
        <a:bodyPr/>
        <a:lstStyle/>
        <a:p>
          <a:endParaRPr lang="ru-RU"/>
        </a:p>
      </dgm:t>
    </dgm:pt>
    <dgm:pt modelId="{E36DC0B1-27F4-4FD4-B134-4EDA1759E5B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член-корреспондент НАН Беларуси</a:t>
          </a:r>
          <a:endParaRPr lang="ru-RU" b="1" i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2514ED-EFA6-4B1E-B635-3FF75EF4C585}" type="parTrans" cxnId="{C92D151C-6A40-4FD9-B1B5-898977BDB39D}">
      <dgm:prSet/>
      <dgm:spPr/>
      <dgm:t>
        <a:bodyPr/>
        <a:lstStyle/>
        <a:p>
          <a:endParaRPr lang="ru-RU"/>
        </a:p>
      </dgm:t>
    </dgm:pt>
    <dgm:pt modelId="{41CB1489-E26E-4D1C-9F19-AF92103CB7AD}" type="sibTrans" cxnId="{C92D151C-6A40-4FD9-B1B5-898977BDB39D}">
      <dgm:prSet/>
      <dgm:spPr/>
      <dgm:t>
        <a:bodyPr/>
        <a:lstStyle/>
        <a:p>
          <a:endParaRPr lang="ru-RU"/>
        </a:p>
      </dgm:t>
    </dgm:pt>
    <dgm:pt modelId="{A9222BC3-0D43-45D8-8D42-20ECD8602ED8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 профессоров</a:t>
          </a:r>
          <a:endParaRPr lang="ru-RU" b="1" i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725C1C-EC09-4F88-98C1-17E6CD25A53D}" type="parTrans" cxnId="{8CE48C39-E559-460E-8F11-049A764948B0}">
      <dgm:prSet/>
      <dgm:spPr/>
      <dgm:t>
        <a:bodyPr/>
        <a:lstStyle/>
        <a:p>
          <a:endParaRPr lang="ru-RU"/>
        </a:p>
      </dgm:t>
    </dgm:pt>
    <dgm:pt modelId="{8D0B3190-7C32-45FF-B486-2E22918339F1}" type="sibTrans" cxnId="{8CE48C39-E559-460E-8F11-049A764948B0}">
      <dgm:prSet/>
      <dgm:spPr/>
      <dgm:t>
        <a:bodyPr/>
        <a:lstStyle/>
        <a:p>
          <a:endParaRPr lang="ru-RU"/>
        </a:p>
      </dgm:t>
    </dgm:pt>
    <dgm:pt modelId="{BC764C3E-DE8F-4948-A136-E3BF19CFEEF6}">
      <dgm:prSet phldrT="[Текст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endParaRPr lang="ru-RU" dirty="0"/>
        </a:p>
      </dgm:t>
    </dgm:pt>
    <dgm:pt modelId="{37D6B432-E8B4-4AC5-806D-B37A33DC962F}" type="parTrans" cxnId="{68745008-8AC3-4F07-A79D-228D88FFDB3D}">
      <dgm:prSet/>
      <dgm:spPr/>
      <dgm:t>
        <a:bodyPr/>
        <a:lstStyle/>
        <a:p>
          <a:endParaRPr lang="ru-RU"/>
        </a:p>
      </dgm:t>
    </dgm:pt>
    <dgm:pt modelId="{6569421D-7DFD-464B-B30B-CA869FB73D36}" type="sibTrans" cxnId="{68745008-8AC3-4F07-A79D-228D88FFDB3D}">
      <dgm:prSet/>
      <dgm:spPr/>
      <dgm:t>
        <a:bodyPr/>
        <a:lstStyle/>
        <a:p>
          <a:endParaRPr lang="ru-RU"/>
        </a:p>
      </dgm:t>
    </dgm:pt>
    <dgm:pt modelId="{1B77F7C7-42B9-45E7-B596-568EA5A013BB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 докторов наук</a:t>
          </a:r>
          <a:endParaRPr lang="ru-RU" b="1" i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2DB47F-5998-4AE4-A324-DAE11730DAA7}" type="parTrans" cxnId="{60E98628-56DD-4053-BE8B-FB102855DEF2}">
      <dgm:prSet/>
      <dgm:spPr/>
      <dgm:t>
        <a:bodyPr/>
        <a:lstStyle/>
        <a:p>
          <a:endParaRPr lang="ru-RU"/>
        </a:p>
      </dgm:t>
    </dgm:pt>
    <dgm:pt modelId="{2B0DF760-BE8A-4DA2-BB88-C1948C84C68E}" type="sibTrans" cxnId="{60E98628-56DD-4053-BE8B-FB102855DEF2}">
      <dgm:prSet/>
      <dgm:spPr/>
      <dgm:t>
        <a:bodyPr/>
        <a:lstStyle/>
        <a:p>
          <a:endParaRPr lang="ru-RU"/>
        </a:p>
      </dgm:t>
    </dgm:pt>
    <dgm:pt modelId="{AC8D9DAF-200F-423C-90AE-C3E7761C2953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35 доцентов</a:t>
          </a:r>
          <a:endParaRPr lang="ru-RU" b="1" i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955DEF-FB27-40C6-BAE7-F83B1818BFB0}" type="parTrans" cxnId="{D0E4A957-19E9-4BC8-A94A-10D284A0DDE0}">
      <dgm:prSet/>
      <dgm:spPr/>
      <dgm:t>
        <a:bodyPr/>
        <a:lstStyle/>
        <a:p>
          <a:endParaRPr lang="ru-RU"/>
        </a:p>
      </dgm:t>
    </dgm:pt>
    <dgm:pt modelId="{911E4481-4A85-4D82-9D69-D1BE3D7400B4}" type="sibTrans" cxnId="{D0E4A957-19E9-4BC8-A94A-10D284A0DDE0}">
      <dgm:prSet/>
      <dgm:spPr/>
      <dgm:t>
        <a:bodyPr/>
        <a:lstStyle/>
        <a:p>
          <a:endParaRPr lang="ru-RU"/>
        </a:p>
      </dgm:t>
    </dgm:pt>
    <dgm:pt modelId="{842C33AB-C52E-4324-B9C5-DDC606A5DFE6}">
      <dgm:prSet phldrT="[Текст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endParaRPr lang="ru-RU" dirty="0"/>
        </a:p>
      </dgm:t>
    </dgm:pt>
    <dgm:pt modelId="{C1EA91CF-8098-4EC3-B687-C416A172AD14}" type="parTrans" cxnId="{0BEE8D99-0FDC-474E-A730-113D7856F1D0}">
      <dgm:prSet/>
      <dgm:spPr/>
      <dgm:t>
        <a:bodyPr/>
        <a:lstStyle/>
        <a:p>
          <a:endParaRPr lang="ru-RU"/>
        </a:p>
      </dgm:t>
    </dgm:pt>
    <dgm:pt modelId="{0272FA2F-1F9A-4C40-AF4A-C5BDF732F67F}" type="sibTrans" cxnId="{0BEE8D99-0FDC-474E-A730-113D7856F1D0}">
      <dgm:prSet/>
      <dgm:spPr/>
      <dgm:t>
        <a:bodyPr/>
        <a:lstStyle/>
        <a:p>
          <a:endParaRPr lang="ru-RU"/>
        </a:p>
      </dgm:t>
    </dgm:pt>
    <dgm:pt modelId="{4C93FD4B-32E8-475C-A62C-45E5E84246D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43 кандидата наук</a:t>
          </a:r>
          <a:endParaRPr lang="ru-RU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BFA2C3-CF11-4F98-806D-044A1DBA2D7C}" type="parTrans" cxnId="{E1943F53-365E-474F-A381-95FAA21F7B05}">
      <dgm:prSet/>
      <dgm:spPr/>
      <dgm:t>
        <a:bodyPr/>
        <a:lstStyle/>
        <a:p>
          <a:endParaRPr lang="ru-RU"/>
        </a:p>
      </dgm:t>
    </dgm:pt>
    <dgm:pt modelId="{1AD219D1-D961-4D1C-8ED9-3F821985AD54}" type="sibTrans" cxnId="{E1943F53-365E-474F-A381-95FAA21F7B05}">
      <dgm:prSet/>
      <dgm:spPr/>
      <dgm:t>
        <a:bodyPr/>
        <a:lstStyle/>
        <a:p>
          <a:endParaRPr lang="ru-RU"/>
        </a:p>
      </dgm:t>
    </dgm:pt>
    <dgm:pt modelId="{CC5A39F5-B220-464F-BFB7-ABEBFC4F8F9B}" type="pres">
      <dgm:prSet presAssocID="{6A5F9959-9642-4C48-AF10-833CF0DA11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40E103-B0A3-44A3-A1DB-4C3B2EF6893F}" type="pres">
      <dgm:prSet presAssocID="{098CC59A-B86B-457D-AFBB-277F65CDA758}" presName="composite" presStyleCnt="0"/>
      <dgm:spPr/>
    </dgm:pt>
    <dgm:pt modelId="{90A623A4-48F2-4D26-9209-3612F752B9C4}" type="pres">
      <dgm:prSet presAssocID="{098CC59A-B86B-457D-AFBB-277F65CDA758}" presName="parentText" presStyleLbl="alignNode1" presStyleIdx="0" presStyleCnt="3" custLinFactNeighborY="260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01647-0FC9-4B18-B08E-5A1A121CA1F5}" type="pres">
      <dgm:prSet presAssocID="{098CC59A-B86B-457D-AFBB-277F65CDA758}" presName="descendantText" presStyleLbl="alignAcc1" presStyleIdx="0" presStyleCnt="3" custLinFactNeighborY="37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9B0F4-E664-4043-8E6A-AC0A052564B2}" type="pres">
      <dgm:prSet presAssocID="{3C1F178A-B27D-4E37-92BB-52F324E193CE}" presName="sp" presStyleCnt="0"/>
      <dgm:spPr/>
    </dgm:pt>
    <dgm:pt modelId="{D4F6E137-06F0-4FFD-AFF3-87FAA79AF064}" type="pres">
      <dgm:prSet presAssocID="{BC764C3E-DE8F-4948-A136-E3BF19CFEEF6}" presName="composite" presStyleCnt="0"/>
      <dgm:spPr/>
    </dgm:pt>
    <dgm:pt modelId="{A0F1F4D1-EF46-4972-AFCE-829C2ADC9AE0}" type="pres">
      <dgm:prSet presAssocID="{BC764C3E-DE8F-4948-A136-E3BF19CFEEF6}" presName="parentText" presStyleLbl="alignNode1" presStyleIdx="1" presStyleCnt="3" custLinFactNeighborY="120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198E5-305F-4621-A760-6A4D28A06504}" type="pres">
      <dgm:prSet presAssocID="{BC764C3E-DE8F-4948-A136-E3BF19CFEEF6}" presName="descendantText" presStyleLbl="alignAcc1" presStyleIdx="1" presStyleCnt="3" custLinFactNeighborY="20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4FA9C-359F-455A-B87A-DE4FC3DE8EA7}" type="pres">
      <dgm:prSet presAssocID="{6569421D-7DFD-464B-B30B-CA869FB73D36}" presName="sp" presStyleCnt="0"/>
      <dgm:spPr/>
    </dgm:pt>
    <dgm:pt modelId="{56A9C9AC-88C3-4F1E-BD23-AC487AB52C91}" type="pres">
      <dgm:prSet presAssocID="{842C33AB-C52E-4324-B9C5-DDC606A5DFE6}" presName="composite" presStyleCnt="0"/>
      <dgm:spPr/>
    </dgm:pt>
    <dgm:pt modelId="{C4CC859F-780F-41FC-9F98-0063A780D64A}" type="pres">
      <dgm:prSet presAssocID="{842C33AB-C52E-4324-B9C5-DDC606A5DFE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89D7B-7763-4525-9DE2-18B5E1628D82}" type="pres">
      <dgm:prSet presAssocID="{842C33AB-C52E-4324-B9C5-DDC606A5DFE6}" presName="descendantText" presStyleLbl="alignAcc1" presStyleIdx="2" presStyleCnt="3" custLinFactNeighborX="1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2D151C-6A40-4FD9-B1B5-898977BDB39D}" srcId="{098CC59A-B86B-457D-AFBB-277F65CDA758}" destId="{E36DC0B1-27F4-4FD4-B134-4EDA1759E5B0}" srcOrd="0" destOrd="0" parTransId="{382514ED-EFA6-4B1E-B635-3FF75EF4C585}" sibTransId="{41CB1489-E26E-4D1C-9F19-AF92103CB7AD}"/>
    <dgm:cxn modelId="{9822F00A-C89C-4676-9ACF-8F50F59EC2A1}" type="presOf" srcId="{AC8D9DAF-200F-423C-90AE-C3E7761C2953}" destId="{C84198E5-305F-4621-A760-6A4D28A06504}" srcOrd="0" destOrd="1" presId="urn:microsoft.com/office/officeart/2005/8/layout/chevron2"/>
    <dgm:cxn modelId="{D3590CEA-8924-4A09-965C-A21C82E06D2A}" type="presOf" srcId="{842C33AB-C52E-4324-B9C5-DDC606A5DFE6}" destId="{C4CC859F-780F-41FC-9F98-0063A780D64A}" srcOrd="0" destOrd="0" presId="urn:microsoft.com/office/officeart/2005/8/layout/chevron2"/>
    <dgm:cxn modelId="{E1943F53-365E-474F-A381-95FAA21F7B05}" srcId="{842C33AB-C52E-4324-B9C5-DDC606A5DFE6}" destId="{4C93FD4B-32E8-475C-A62C-45E5E84246D1}" srcOrd="0" destOrd="0" parTransId="{53BFA2C3-CF11-4F98-806D-044A1DBA2D7C}" sibTransId="{1AD219D1-D961-4D1C-8ED9-3F821985AD54}"/>
    <dgm:cxn modelId="{0B6A1013-EA6C-447D-9011-19AC69953F24}" type="presOf" srcId="{BC764C3E-DE8F-4948-A136-E3BF19CFEEF6}" destId="{A0F1F4D1-EF46-4972-AFCE-829C2ADC9AE0}" srcOrd="0" destOrd="0" presId="urn:microsoft.com/office/officeart/2005/8/layout/chevron2"/>
    <dgm:cxn modelId="{68745008-8AC3-4F07-A79D-228D88FFDB3D}" srcId="{6A5F9959-9642-4C48-AF10-833CF0DA112A}" destId="{BC764C3E-DE8F-4948-A136-E3BF19CFEEF6}" srcOrd="1" destOrd="0" parTransId="{37D6B432-E8B4-4AC5-806D-B37A33DC962F}" sibTransId="{6569421D-7DFD-464B-B30B-CA869FB73D36}"/>
    <dgm:cxn modelId="{7AF063FC-8CA2-4F77-8D40-F351298BD0E4}" srcId="{6A5F9959-9642-4C48-AF10-833CF0DA112A}" destId="{098CC59A-B86B-457D-AFBB-277F65CDA758}" srcOrd="0" destOrd="0" parTransId="{DA2D91CB-C485-47D9-B465-16A0F9C1B732}" sibTransId="{3C1F178A-B27D-4E37-92BB-52F324E193CE}"/>
    <dgm:cxn modelId="{8CE48C39-E559-460E-8F11-049A764948B0}" srcId="{098CC59A-B86B-457D-AFBB-277F65CDA758}" destId="{A9222BC3-0D43-45D8-8D42-20ECD8602ED8}" srcOrd="1" destOrd="0" parTransId="{88725C1C-EC09-4F88-98C1-17E6CD25A53D}" sibTransId="{8D0B3190-7C32-45FF-B486-2E22918339F1}"/>
    <dgm:cxn modelId="{5D6D8C01-4073-4237-8829-458C2AE17DA6}" type="presOf" srcId="{6A5F9959-9642-4C48-AF10-833CF0DA112A}" destId="{CC5A39F5-B220-464F-BFB7-ABEBFC4F8F9B}" srcOrd="0" destOrd="0" presId="urn:microsoft.com/office/officeart/2005/8/layout/chevron2"/>
    <dgm:cxn modelId="{43325D69-2F44-4EFC-BE8E-B51C630421B4}" type="presOf" srcId="{A9222BC3-0D43-45D8-8D42-20ECD8602ED8}" destId="{89B01647-0FC9-4B18-B08E-5A1A121CA1F5}" srcOrd="0" destOrd="1" presId="urn:microsoft.com/office/officeart/2005/8/layout/chevron2"/>
    <dgm:cxn modelId="{1F602E4F-2FD5-4E00-A912-D1DCDF8ABA2F}" type="presOf" srcId="{4C93FD4B-32E8-475C-A62C-45E5E84246D1}" destId="{D2F89D7B-7763-4525-9DE2-18B5E1628D82}" srcOrd="0" destOrd="0" presId="urn:microsoft.com/office/officeart/2005/8/layout/chevron2"/>
    <dgm:cxn modelId="{60E98628-56DD-4053-BE8B-FB102855DEF2}" srcId="{BC764C3E-DE8F-4948-A136-E3BF19CFEEF6}" destId="{1B77F7C7-42B9-45E7-B596-568EA5A013BB}" srcOrd="0" destOrd="0" parTransId="{832DB47F-5998-4AE4-A324-DAE11730DAA7}" sibTransId="{2B0DF760-BE8A-4DA2-BB88-C1948C84C68E}"/>
    <dgm:cxn modelId="{BF15D999-BB34-4442-9E0B-DD2BBF99E934}" type="presOf" srcId="{1B77F7C7-42B9-45E7-B596-568EA5A013BB}" destId="{C84198E5-305F-4621-A760-6A4D28A06504}" srcOrd="0" destOrd="0" presId="urn:microsoft.com/office/officeart/2005/8/layout/chevron2"/>
    <dgm:cxn modelId="{4FDD7FBD-7FB7-4BF0-9E11-722EDE9246EC}" type="presOf" srcId="{098CC59A-B86B-457D-AFBB-277F65CDA758}" destId="{90A623A4-48F2-4D26-9209-3612F752B9C4}" srcOrd="0" destOrd="0" presId="urn:microsoft.com/office/officeart/2005/8/layout/chevron2"/>
    <dgm:cxn modelId="{D0E4A957-19E9-4BC8-A94A-10D284A0DDE0}" srcId="{BC764C3E-DE8F-4948-A136-E3BF19CFEEF6}" destId="{AC8D9DAF-200F-423C-90AE-C3E7761C2953}" srcOrd="1" destOrd="0" parTransId="{AE955DEF-FB27-40C6-BAE7-F83B1818BFB0}" sibTransId="{911E4481-4A85-4D82-9D69-D1BE3D7400B4}"/>
    <dgm:cxn modelId="{B107948C-F03C-486A-85EA-BB4855B62993}" type="presOf" srcId="{E36DC0B1-27F4-4FD4-B134-4EDA1759E5B0}" destId="{89B01647-0FC9-4B18-B08E-5A1A121CA1F5}" srcOrd="0" destOrd="0" presId="urn:microsoft.com/office/officeart/2005/8/layout/chevron2"/>
    <dgm:cxn modelId="{0BEE8D99-0FDC-474E-A730-113D7856F1D0}" srcId="{6A5F9959-9642-4C48-AF10-833CF0DA112A}" destId="{842C33AB-C52E-4324-B9C5-DDC606A5DFE6}" srcOrd="2" destOrd="0" parTransId="{C1EA91CF-8098-4EC3-B687-C416A172AD14}" sibTransId="{0272FA2F-1F9A-4C40-AF4A-C5BDF732F67F}"/>
    <dgm:cxn modelId="{BB0A8EC8-C21D-41CC-961A-C78333304F71}" type="presParOf" srcId="{CC5A39F5-B220-464F-BFB7-ABEBFC4F8F9B}" destId="{B940E103-B0A3-44A3-A1DB-4C3B2EF6893F}" srcOrd="0" destOrd="0" presId="urn:microsoft.com/office/officeart/2005/8/layout/chevron2"/>
    <dgm:cxn modelId="{99EAF2FA-BD01-4445-8B92-2541CBCF75FF}" type="presParOf" srcId="{B940E103-B0A3-44A3-A1DB-4C3B2EF6893F}" destId="{90A623A4-48F2-4D26-9209-3612F752B9C4}" srcOrd="0" destOrd="0" presId="urn:microsoft.com/office/officeart/2005/8/layout/chevron2"/>
    <dgm:cxn modelId="{E4C15019-7377-4D59-BD40-343B86B854BE}" type="presParOf" srcId="{B940E103-B0A3-44A3-A1DB-4C3B2EF6893F}" destId="{89B01647-0FC9-4B18-B08E-5A1A121CA1F5}" srcOrd="1" destOrd="0" presId="urn:microsoft.com/office/officeart/2005/8/layout/chevron2"/>
    <dgm:cxn modelId="{5D1F248F-5DE0-4E57-A264-128F976F6D2C}" type="presParOf" srcId="{CC5A39F5-B220-464F-BFB7-ABEBFC4F8F9B}" destId="{8E59B0F4-E664-4043-8E6A-AC0A052564B2}" srcOrd="1" destOrd="0" presId="urn:microsoft.com/office/officeart/2005/8/layout/chevron2"/>
    <dgm:cxn modelId="{C8782242-CFED-4A9B-936B-FDC33F3C73B0}" type="presParOf" srcId="{CC5A39F5-B220-464F-BFB7-ABEBFC4F8F9B}" destId="{D4F6E137-06F0-4FFD-AFF3-87FAA79AF064}" srcOrd="2" destOrd="0" presId="urn:microsoft.com/office/officeart/2005/8/layout/chevron2"/>
    <dgm:cxn modelId="{D5267EB5-0014-426F-B663-7167AC5FB6D3}" type="presParOf" srcId="{D4F6E137-06F0-4FFD-AFF3-87FAA79AF064}" destId="{A0F1F4D1-EF46-4972-AFCE-829C2ADC9AE0}" srcOrd="0" destOrd="0" presId="urn:microsoft.com/office/officeart/2005/8/layout/chevron2"/>
    <dgm:cxn modelId="{23AE80A7-AC29-45D9-8760-D3D8CF7103EA}" type="presParOf" srcId="{D4F6E137-06F0-4FFD-AFF3-87FAA79AF064}" destId="{C84198E5-305F-4621-A760-6A4D28A06504}" srcOrd="1" destOrd="0" presId="urn:microsoft.com/office/officeart/2005/8/layout/chevron2"/>
    <dgm:cxn modelId="{A3CCD3E5-BA15-4F30-AF5B-8D739B15C32F}" type="presParOf" srcId="{CC5A39F5-B220-464F-BFB7-ABEBFC4F8F9B}" destId="{3A94FA9C-359F-455A-B87A-DE4FC3DE8EA7}" srcOrd="3" destOrd="0" presId="urn:microsoft.com/office/officeart/2005/8/layout/chevron2"/>
    <dgm:cxn modelId="{B54E542E-9078-49D5-A266-1598A1B94C21}" type="presParOf" srcId="{CC5A39F5-B220-464F-BFB7-ABEBFC4F8F9B}" destId="{56A9C9AC-88C3-4F1E-BD23-AC487AB52C91}" srcOrd="4" destOrd="0" presId="urn:microsoft.com/office/officeart/2005/8/layout/chevron2"/>
    <dgm:cxn modelId="{722311F8-2B26-44B2-80FC-7FF4F4EA9BFD}" type="presParOf" srcId="{56A9C9AC-88C3-4F1E-BD23-AC487AB52C91}" destId="{C4CC859F-780F-41FC-9F98-0063A780D64A}" srcOrd="0" destOrd="0" presId="urn:microsoft.com/office/officeart/2005/8/layout/chevron2"/>
    <dgm:cxn modelId="{C5E34416-ED49-4403-9728-A55147C234E0}" type="presParOf" srcId="{56A9C9AC-88C3-4F1E-BD23-AC487AB52C91}" destId="{D2F89D7B-7763-4525-9DE2-18B5E1628D82}" srcOrd="1" destOrd="0" presId="urn:microsoft.com/office/officeart/2005/8/layout/chevron2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DE1BAE-1F4E-48FD-9D33-C233FFC4EB21}" type="doc">
      <dgm:prSet loTypeId="urn:microsoft.com/office/officeart/2005/8/layout/vList4" loCatId="list" qsTypeId="urn:microsoft.com/office/officeart/2005/8/quickstyle/simple1#4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BAA368F8-D4FE-4E8A-952B-9640E0A70D6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615AD9E1-7366-4E03-A1F6-286BE5E359DC}" type="parTrans" cxnId="{00B754B8-C239-475B-A772-05FEADBE68F5}">
      <dgm:prSet/>
      <dgm:spPr/>
      <dgm:t>
        <a:bodyPr/>
        <a:lstStyle/>
        <a:p>
          <a:endParaRPr lang="ru-RU"/>
        </a:p>
      </dgm:t>
    </dgm:pt>
    <dgm:pt modelId="{48610077-9B40-4DF2-A964-091416339180}" type="sibTrans" cxnId="{00B754B8-C239-475B-A772-05FEADBE68F5}">
      <dgm:prSet/>
      <dgm:spPr/>
      <dgm:t>
        <a:bodyPr/>
        <a:lstStyle/>
        <a:p>
          <a:endParaRPr lang="ru-RU"/>
        </a:p>
      </dgm:t>
    </dgm:pt>
    <dgm:pt modelId="{9C256783-C2E5-443B-9D79-239993C550AA}" type="pres">
      <dgm:prSet presAssocID="{BEDE1BAE-1F4E-48FD-9D33-C233FFC4EB2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967832-B9A8-4B32-A6AE-3D2FC965BA6B}" type="pres">
      <dgm:prSet presAssocID="{BAA368F8-D4FE-4E8A-952B-9640E0A70D6C}" presName="comp" presStyleCnt="0"/>
      <dgm:spPr/>
    </dgm:pt>
    <dgm:pt modelId="{E64B39BD-C27A-4BE6-AB78-2A73D7F2D2D1}" type="pres">
      <dgm:prSet presAssocID="{BAA368F8-D4FE-4E8A-952B-9640E0A70D6C}" presName="box" presStyleLbl="node1" presStyleIdx="0" presStyleCnt="1" custLinFactNeighborY="10847"/>
      <dgm:spPr/>
      <dgm:t>
        <a:bodyPr/>
        <a:lstStyle/>
        <a:p>
          <a:endParaRPr lang="ru-RU"/>
        </a:p>
      </dgm:t>
    </dgm:pt>
    <dgm:pt modelId="{630DEB59-5714-46FB-B937-B3F92D19B5E5}" type="pres">
      <dgm:prSet presAssocID="{BAA368F8-D4FE-4E8A-952B-9640E0A70D6C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t="-89000" b="-89000"/>
          </a:stretch>
        </a:blipFill>
      </dgm:spPr>
      <dgm:t>
        <a:bodyPr/>
        <a:lstStyle/>
        <a:p>
          <a:endParaRPr lang="ru-RU"/>
        </a:p>
      </dgm:t>
    </dgm:pt>
    <dgm:pt modelId="{2F578CA2-F162-4FBC-9138-F8CEEF492D2D}" type="pres">
      <dgm:prSet presAssocID="{BAA368F8-D4FE-4E8A-952B-9640E0A70D6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8B027F-0159-41E0-BAC8-7156710E4C64}" type="presOf" srcId="{BEDE1BAE-1F4E-48FD-9D33-C233FFC4EB21}" destId="{9C256783-C2E5-443B-9D79-239993C550AA}" srcOrd="0" destOrd="0" presId="urn:microsoft.com/office/officeart/2005/8/layout/vList4"/>
    <dgm:cxn modelId="{0CC9BC6F-AD8B-4A5C-832B-D07A0C6FF1E4}" type="presOf" srcId="{BAA368F8-D4FE-4E8A-952B-9640E0A70D6C}" destId="{E64B39BD-C27A-4BE6-AB78-2A73D7F2D2D1}" srcOrd="0" destOrd="0" presId="urn:microsoft.com/office/officeart/2005/8/layout/vList4"/>
    <dgm:cxn modelId="{503CC438-36B9-42E2-8B2E-9CDD41D2B8F0}" type="presOf" srcId="{BAA368F8-D4FE-4E8A-952B-9640E0A70D6C}" destId="{2F578CA2-F162-4FBC-9138-F8CEEF492D2D}" srcOrd="1" destOrd="0" presId="urn:microsoft.com/office/officeart/2005/8/layout/vList4"/>
    <dgm:cxn modelId="{00B754B8-C239-475B-A772-05FEADBE68F5}" srcId="{BEDE1BAE-1F4E-48FD-9D33-C233FFC4EB21}" destId="{BAA368F8-D4FE-4E8A-952B-9640E0A70D6C}" srcOrd="0" destOrd="0" parTransId="{615AD9E1-7366-4E03-A1F6-286BE5E359DC}" sibTransId="{48610077-9B40-4DF2-A964-091416339180}"/>
    <dgm:cxn modelId="{F22B2545-8AEB-4128-8ADE-073A91F59D70}" type="presParOf" srcId="{9C256783-C2E5-443B-9D79-239993C550AA}" destId="{26967832-B9A8-4B32-A6AE-3D2FC965BA6B}" srcOrd="0" destOrd="0" presId="urn:microsoft.com/office/officeart/2005/8/layout/vList4"/>
    <dgm:cxn modelId="{DA571061-5257-4E8E-A660-4679CC18B121}" type="presParOf" srcId="{26967832-B9A8-4B32-A6AE-3D2FC965BA6B}" destId="{E64B39BD-C27A-4BE6-AB78-2A73D7F2D2D1}" srcOrd="0" destOrd="0" presId="urn:microsoft.com/office/officeart/2005/8/layout/vList4"/>
    <dgm:cxn modelId="{3526873E-6E54-46C9-B025-64798BC8EC62}" type="presParOf" srcId="{26967832-B9A8-4B32-A6AE-3D2FC965BA6B}" destId="{630DEB59-5714-46FB-B937-B3F92D19B5E5}" srcOrd="1" destOrd="0" presId="urn:microsoft.com/office/officeart/2005/8/layout/vList4"/>
    <dgm:cxn modelId="{7B6CFE4F-EFB4-4569-8120-1ADFA11D3E0B}" type="presParOf" srcId="{26967832-B9A8-4B32-A6AE-3D2FC965BA6B}" destId="{2F578CA2-F162-4FBC-9138-F8CEEF492D2D}" srcOrd="2" destOrd="0" presId="urn:microsoft.com/office/officeart/2005/8/layout/vList4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BC3D2-3215-4147-BC86-699FAFF4B5B3}" type="doc">
      <dgm:prSet loTypeId="urn:microsoft.com/office/officeart/2005/8/layout/vList4" loCatId="list" qsTypeId="urn:microsoft.com/office/officeart/2005/8/quickstyle/simple1#5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B1EA07CD-D578-4830-8E10-A1660FEB9A16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C9018EF9-3EFD-47ED-BD36-A6994E22D04D}" type="parTrans" cxnId="{22CDE7A9-E8D4-4279-9650-A39A0E6C508E}">
      <dgm:prSet/>
      <dgm:spPr/>
      <dgm:t>
        <a:bodyPr/>
        <a:lstStyle/>
        <a:p>
          <a:endParaRPr lang="ru-RU"/>
        </a:p>
      </dgm:t>
    </dgm:pt>
    <dgm:pt modelId="{FAEC6B05-EC56-49C3-B302-37357C085E85}" type="sibTrans" cxnId="{22CDE7A9-E8D4-4279-9650-A39A0E6C508E}">
      <dgm:prSet/>
      <dgm:spPr/>
      <dgm:t>
        <a:bodyPr/>
        <a:lstStyle/>
        <a:p>
          <a:endParaRPr lang="ru-RU"/>
        </a:p>
      </dgm:t>
    </dgm:pt>
    <dgm:pt modelId="{56EE2B20-B647-4DE0-9B64-033A82B71933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EB5E6EAF-99F3-4D4A-BFE4-B9CEBFE7FC7F}" type="parTrans" cxnId="{AE58FF90-744B-4D67-9695-AA46622BB044}">
      <dgm:prSet/>
      <dgm:spPr/>
      <dgm:t>
        <a:bodyPr/>
        <a:lstStyle/>
        <a:p>
          <a:endParaRPr lang="ru-RU"/>
        </a:p>
      </dgm:t>
    </dgm:pt>
    <dgm:pt modelId="{62305A32-F51A-4F5A-A585-1DCC73B4FAEC}" type="sibTrans" cxnId="{AE58FF90-744B-4D67-9695-AA46622BB044}">
      <dgm:prSet/>
      <dgm:spPr/>
      <dgm:t>
        <a:bodyPr/>
        <a:lstStyle/>
        <a:p>
          <a:endParaRPr lang="ru-RU"/>
        </a:p>
      </dgm:t>
    </dgm:pt>
    <dgm:pt modelId="{BB4800BB-F82C-477C-8FB2-068ADD961F16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F55264EC-7899-4335-B86A-31B245263371}" type="parTrans" cxnId="{52555B95-8761-4BD8-86A4-5FFBD00E918F}">
      <dgm:prSet/>
      <dgm:spPr/>
      <dgm:t>
        <a:bodyPr/>
        <a:lstStyle/>
        <a:p>
          <a:endParaRPr lang="ru-RU"/>
        </a:p>
      </dgm:t>
    </dgm:pt>
    <dgm:pt modelId="{C0033AC1-2CC0-4593-9689-9176BCF8C9A9}" type="sibTrans" cxnId="{52555B95-8761-4BD8-86A4-5FFBD00E918F}">
      <dgm:prSet/>
      <dgm:spPr/>
      <dgm:t>
        <a:bodyPr/>
        <a:lstStyle/>
        <a:p>
          <a:endParaRPr lang="ru-RU"/>
        </a:p>
      </dgm:t>
    </dgm:pt>
    <dgm:pt modelId="{0CFCAA93-8AD1-4B86-BD0D-158F07772653}" type="pres">
      <dgm:prSet presAssocID="{391BC3D2-3215-4147-BC86-699FAFF4B5B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9B5343-E29E-4462-9F54-BF304261D9D9}" type="pres">
      <dgm:prSet presAssocID="{B1EA07CD-D578-4830-8E10-A1660FEB9A16}" presName="comp" presStyleCnt="0"/>
      <dgm:spPr/>
    </dgm:pt>
    <dgm:pt modelId="{80AC4485-A536-406F-9E92-34744D05F3B1}" type="pres">
      <dgm:prSet presAssocID="{B1EA07CD-D578-4830-8E10-A1660FEB9A16}" presName="box" presStyleLbl="node1" presStyleIdx="0" presStyleCnt="3"/>
      <dgm:spPr/>
      <dgm:t>
        <a:bodyPr/>
        <a:lstStyle/>
        <a:p>
          <a:endParaRPr lang="ru-RU"/>
        </a:p>
      </dgm:t>
    </dgm:pt>
    <dgm:pt modelId="{2D1B7200-C494-45E7-A195-8DCAD5BE4DEF}" type="pres">
      <dgm:prSet presAssocID="{B1EA07CD-D578-4830-8E10-A1660FEB9A16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ru-RU"/>
        </a:p>
      </dgm:t>
    </dgm:pt>
    <dgm:pt modelId="{1DA3C572-471A-4714-A505-DC6C6E2849B4}" type="pres">
      <dgm:prSet presAssocID="{B1EA07CD-D578-4830-8E10-A1660FEB9A1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A874E-C7AB-49CA-989F-B335BC7C54B3}" type="pres">
      <dgm:prSet presAssocID="{FAEC6B05-EC56-49C3-B302-37357C085E85}" presName="spacer" presStyleCnt="0"/>
      <dgm:spPr/>
    </dgm:pt>
    <dgm:pt modelId="{800B69B1-DBF3-40D3-AB85-34E5EB79677C}" type="pres">
      <dgm:prSet presAssocID="{56EE2B20-B647-4DE0-9B64-033A82B71933}" presName="comp" presStyleCnt="0"/>
      <dgm:spPr/>
    </dgm:pt>
    <dgm:pt modelId="{C10AB118-27D0-4FCA-9D06-8EC990A9D1E2}" type="pres">
      <dgm:prSet presAssocID="{56EE2B20-B647-4DE0-9B64-033A82B71933}" presName="box" presStyleLbl="node1" presStyleIdx="1" presStyleCnt="3"/>
      <dgm:spPr/>
      <dgm:t>
        <a:bodyPr/>
        <a:lstStyle/>
        <a:p>
          <a:endParaRPr lang="ru-RU"/>
        </a:p>
      </dgm:t>
    </dgm:pt>
    <dgm:pt modelId="{00FE3EDE-12C7-45B3-A176-8635E3A8BE81}" type="pres">
      <dgm:prSet presAssocID="{56EE2B20-B647-4DE0-9B64-033A82B71933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t="-56000" b="-56000"/>
          </a:stretch>
        </a:blipFill>
      </dgm:spPr>
      <dgm:t>
        <a:bodyPr/>
        <a:lstStyle/>
        <a:p>
          <a:endParaRPr lang="ru-RU"/>
        </a:p>
      </dgm:t>
    </dgm:pt>
    <dgm:pt modelId="{00521F35-E8C8-4F45-8F4A-DACC91503C59}" type="pres">
      <dgm:prSet presAssocID="{56EE2B20-B647-4DE0-9B64-033A82B7193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E460B-EDCF-467F-97B4-5F84B2FF110A}" type="pres">
      <dgm:prSet presAssocID="{62305A32-F51A-4F5A-A585-1DCC73B4FAEC}" presName="spacer" presStyleCnt="0"/>
      <dgm:spPr/>
    </dgm:pt>
    <dgm:pt modelId="{9CEB3630-1430-4D79-9527-46F055848DF7}" type="pres">
      <dgm:prSet presAssocID="{BB4800BB-F82C-477C-8FB2-068ADD961F16}" presName="comp" presStyleCnt="0"/>
      <dgm:spPr/>
    </dgm:pt>
    <dgm:pt modelId="{7655BBCB-7FF7-4217-86A1-52CB662FBFC9}" type="pres">
      <dgm:prSet presAssocID="{BB4800BB-F82C-477C-8FB2-068ADD961F16}" presName="box" presStyleLbl="node1" presStyleIdx="2" presStyleCnt="3"/>
      <dgm:spPr/>
      <dgm:t>
        <a:bodyPr/>
        <a:lstStyle/>
        <a:p>
          <a:endParaRPr lang="ru-RU"/>
        </a:p>
      </dgm:t>
    </dgm:pt>
    <dgm:pt modelId="{C2133602-3449-47D4-BC86-B6FD708DA417}" type="pres">
      <dgm:prSet presAssocID="{BB4800BB-F82C-477C-8FB2-068ADD961F16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ru-RU"/>
        </a:p>
      </dgm:t>
    </dgm:pt>
    <dgm:pt modelId="{1C1668CC-4E41-43B0-ABE2-A4DD958A74DD}" type="pres">
      <dgm:prSet presAssocID="{BB4800BB-F82C-477C-8FB2-068ADD961F1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74A652-37ED-4D25-BFD8-49C6B73DAF27}" type="presOf" srcId="{BB4800BB-F82C-477C-8FB2-068ADD961F16}" destId="{7655BBCB-7FF7-4217-86A1-52CB662FBFC9}" srcOrd="0" destOrd="0" presId="urn:microsoft.com/office/officeart/2005/8/layout/vList4"/>
    <dgm:cxn modelId="{C45105C7-138B-4E29-BEF4-36EDB5EAB7F9}" type="presOf" srcId="{B1EA07CD-D578-4830-8E10-A1660FEB9A16}" destId="{80AC4485-A536-406F-9E92-34744D05F3B1}" srcOrd="0" destOrd="0" presId="urn:microsoft.com/office/officeart/2005/8/layout/vList4"/>
    <dgm:cxn modelId="{AE58FF90-744B-4D67-9695-AA46622BB044}" srcId="{391BC3D2-3215-4147-BC86-699FAFF4B5B3}" destId="{56EE2B20-B647-4DE0-9B64-033A82B71933}" srcOrd="1" destOrd="0" parTransId="{EB5E6EAF-99F3-4D4A-BFE4-B9CEBFE7FC7F}" sibTransId="{62305A32-F51A-4F5A-A585-1DCC73B4FAEC}"/>
    <dgm:cxn modelId="{82DFD555-4A1B-4C7C-A487-60EA8323606D}" type="presOf" srcId="{56EE2B20-B647-4DE0-9B64-033A82B71933}" destId="{C10AB118-27D0-4FCA-9D06-8EC990A9D1E2}" srcOrd="0" destOrd="0" presId="urn:microsoft.com/office/officeart/2005/8/layout/vList4"/>
    <dgm:cxn modelId="{C7ADD1E2-09C4-4BEF-BB58-5A1F9C7B782E}" type="presOf" srcId="{B1EA07CD-D578-4830-8E10-A1660FEB9A16}" destId="{1DA3C572-471A-4714-A505-DC6C6E2849B4}" srcOrd="1" destOrd="0" presId="urn:microsoft.com/office/officeart/2005/8/layout/vList4"/>
    <dgm:cxn modelId="{EF4B1F66-70E2-45B9-86A1-ED8267BE3E9A}" type="presOf" srcId="{56EE2B20-B647-4DE0-9B64-033A82B71933}" destId="{00521F35-E8C8-4F45-8F4A-DACC91503C59}" srcOrd="1" destOrd="0" presId="urn:microsoft.com/office/officeart/2005/8/layout/vList4"/>
    <dgm:cxn modelId="{286B25F8-F892-4F26-866B-0FBB1A214707}" type="presOf" srcId="{BB4800BB-F82C-477C-8FB2-068ADD961F16}" destId="{1C1668CC-4E41-43B0-ABE2-A4DD958A74DD}" srcOrd="1" destOrd="0" presId="urn:microsoft.com/office/officeart/2005/8/layout/vList4"/>
    <dgm:cxn modelId="{22CDE7A9-E8D4-4279-9650-A39A0E6C508E}" srcId="{391BC3D2-3215-4147-BC86-699FAFF4B5B3}" destId="{B1EA07CD-D578-4830-8E10-A1660FEB9A16}" srcOrd="0" destOrd="0" parTransId="{C9018EF9-3EFD-47ED-BD36-A6994E22D04D}" sibTransId="{FAEC6B05-EC56-49C3-B302-37357C085E85}"/>
    <dgm:cxn modelId="{DFB7C6F1-DD90-472A-83E3-89D133C6A3EA}" type="presOf" srcId="{391BC3D2-3215-4147-BC86-699FAFF4B5B3}" destId="{0CFCAA93-8AD1-4B86-BD0D-158F07772653}" srcOrd="0" destOrd="0" presId="urn:microsoft.com/office/officeart/2005/8/layout/vList4"/>
    <dgm:cxn modelId="{52555B95-8761-4BD8-86A4-5FFBD00E918F}" srcId="{391BC3D2-3215-4147-BC86-699FAFF4B5B3}" destId="{BB4800BB-F82C-477C-8FB2-068ADD961F16}" srcOrd="2" destOrd="0" parTransId="{F55264EC-7899-4335-B86A-31B245263371}" sibTransId="{C0033AC1-2CC0-4593-9689-9176BCF8C9A9}"/>
    <dgm:cxn modelId="{010DE47B-6CAB-4E3E-91ED-A75E00451816}" type="presParOf" srcId="{0CFCAA93-8AD1-4B86-BD0D-158F07772653}" destId="{299B5343-E29E-4462-9F54-BF304261D9D9}" srcOrd="0" destOrd="0" presId="urn:microsoft.com/office/officeart/2005/8/layout/vList4"/>
    <dgm:cxn modelId="{02561B2E-DCB2-4435-8C13-FF10F506E089}" type="presParOf" srcId="{299B5343-E29E-4462-9F54-BF304261D9D9}" destId="{80AC4485-A536-406F-9E92-34744D05F3B1}" srcOrd="0" destOrd="0" presId="urn:microsoft.com/office/officeart/2005/8/layout/vList4"/>
    <dgm:cxn modelId="{EC8A8C69-CF7F-495A-8598-BA3DD210A33B}" type="presParOf" srcId="{299B5343-E29E-4462-9F54-BF304261D9D9}" destId="{2D1B7200-C494-45E7-A195-8DCAD5BE4DEF}" srcOrd="1" destOrd="0" presId="urn:microsoft.com/office/officeart/2005/8/layout/vList4"/>
    <dgm:cxn modelId="{CFDC59DB-2DAC-4B3D-938D-D70CE9B64B88}" type="presParOf" srcId="{299B5343-E29E-4462-9F54-BF304261D9D9}" destId="{1DA3C572-471A-4714-A505-DC6C6E2849B4}" srcOrd="2" destOrd="0" presId="urn:microsoft.com/office/officeart/2005/8/layout/vList4"/>
    <dgm:cxn modelId="{314B1E5B-27FB-4BB5-A332-A82E15BF5B84}" type="presParOf" srcId="{0CFCAA93-8AD1-4B86-BD0D-158F07772653}" destId="{1C2A874E-C7AB-49CA-989F-B335BC7C54B3}" srcOrd="1" destOrd="0" presId="urn:microsoft.com/office/officeart/2005/8/layout/vList4"/>
    <dgm:cxn modelId="{591111AC-B882-4AA1-B414-CECF155DD0F0}" type="presParOf" srcId="{0CFCAA93-8AD1-4B86-BD0D-158F07772653}" destId="{800B69B1-DBF3-40D3-AB85-34E5EB79677C}" srcOrd="2" destOrd="0" presId="urn:microsoft.com/office/officeart/2005/8/layout/vList4"/>
    <dgm:cxn modelId="{50118DFC-6F98-4EFA-8D02-A6223EB1EB1A}" type="presParOf" srcId="{800B69B1-DBF3-40D3-AB85-34E5EB79677C}" destId="{C10AB118-27D0-4FCA-9D06-8EC990A9D1E2}" srcOrd="0" destOrd="0" presId="urn:microsoft.com/office/officeart/2005/8/layout/vList4"/>
    <dgm:cxn modelId="{52F8CCA8-3A41-48F6-BD79-97E8D3EEC06E}" type="presParOf" srcId="{800B69B1-DBF3-40D3-AB85-34E5EB79677C}" destId="{00FE3EDE-12C7-45B3-A176-8635E3A8BE81}" srcOrd="1" destOrd="0" presId="urn:microsoft.com/office/officeart/2005/8/layout/vList4"/>
    <dgm:cxn modelId="{F5915087-6041-4AE8-9562-91E186C7E08C}" type="presParOf" srcId="{800B69B1-DBF3-40D3-AB85-34E5EB79677C}" destId="{00521F35-E8C8-4F45-8F4A-DACC91503C59}" srcOrd="2" destOrd="0" presId="urn:microsoft.com/office/officeart/2005/8/layout/vList4"/>
    <dgm:cxn modelId="{5630B432-221A-495E-ADF5-CBB4F782BB43}" type="presParOf" srcId="{0CFCAA93-8AD1-4B86-BD0D-158F07772653}" destId="{D2AE460B-EDCF-467F-97B4-5F84B2FF110A}" srcOrd="3" destOrd="0" presId="urn:microsoft.com/office/officeart/2005/8/layout/vList4"/>
    <dgm:cxn modelId="{075E6254-82CB-492A-B59E-079A442A099C}" type="presParOf" srcId="{0CFCAA93-8AD1-4B86-BD0D-158F07772653}" destId="{9CEB3630-1430-4D79-9527-46F055848DF7}" srcOrd="4" destOrd="0" presId="urn:microsoft.com/office/officeart/2005/8/layout/vList4"/>
    <dgm:cxn modelId="{F86E218D-03A4-472F-9F35-AAE1031B1E24}" type="presParOf" srcId="{9CEB3630-1430-4D79-9527-46F055848DF7}" destId="{7655BBCB-7FF7-4217-86A1-52CB662FBFC9}" srcOrd="0" destOrd="0" presId="urn:microsoft.com/office/officeart/2005/8/layout/vList4"/>
    <dgm:cxn modelId="{46948A23-7092-4134-8D1B-284FAF976F58}" type="presParOf" srcId="{9CEB3630-1430-4D79-9527-46F055848DF7}" destId="{C2133602-3449-47D4-BC86-B6FD708DA417}" srcOrd="1" destOrd="0" presId="urn:microsoft.com/office/officeart/2005/8/layout/vList4"/>
    <dgm:cxn modelId="{B86F6FEB-6C58-4C0A-BF3D-A3975962D47D}" type="presParOf" srcId="{9CEB3630-1430-4D79-9527-46F055848DF7}" destId="{1C1668CC-4E41-43B0-ABE2-A4DD958A74DD}" srcOrd="2" destOrd="0" presId="urn:microsoft.com/office/officeart/2005/8/layout/vList4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7DF241-71A6-4B09-A412-F4AC0E8F1876}" type="doc">
      <dgm:prSet loTypeId="urn:microsoft.com/office/officeart/2005/8/layout/vList4" loCatId="list" qsTypeId="urn:microsoft.com/office/officeart/2005/8/quickstyle/simple5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3BBE2155-A2F5-4E39-87D6-4C56E7CDD6E4}">
      <dgm:prSet phldrT="[Текст]"/>
      <dgm:spPr/>
      <dgm:t>
        <a:bodyPr/>
        <a:lstStyle/>
        <a:p>
          <a:endParaRPr lang="ru-RU" dirty="0"/>
        </a:p>
      </dgm:t>
    </dgm:pt>
    <dgm:pt modelId="{9C9F35DB-E0A7-4065-B2F6-1D409BAE705C}" type="parTrans" cxnId="{5B4B189F-86FF-4207-A5B0-D1FE76CFBEC9}">
      <dgm:prSet/>
      <dgm:spPr/>
      <dgm:t>
        <a:bodyPr/>
        <a:lstStyle/>
        <a:p>
          <a:endParaRPr lang="ru-RU"/>
        </a:p>
      </dgm:t>
    </dgm:pt>
    <dgm:pt modelId="{7DC54BEF-0AF8-4FBE-81F7-F71454C3167C}" type="sibTrans" cxnId="{5B4B189F-86FF-4207-A5B0-D1FE76CFBEC9}">
      <dgm:prSet/>
      <dgm:spPr/>
      <dgm:t>
        <a:bodyPr/>
        <a:lstStyle/>
        <a:p>
          <a:endParaRPr lang="ru-RU"/>
        </a:p>
      </dgm:t>
    </dgm:pt>
    <dgm:pt modelId="{4C5426A0-72A8-492C-84D5-1C229F4EBFA2}">
      <dgm:prSet phldrT="[Текст]"/>
      <dgm:spPr/>
      <dgm:t>
        <a:bodyPr/>
        <a:lstStyle/>
        <a:p>
          <a:endParaRPr lang="ru-RU" dirty="0"/>
        </a:p>
      </dgm:t>
    </dgm:pt>
    <dgm:pt modelId="{7B7ACEE6-B225-47BB-92E5-6777E2D04B2C}" type="parTrans" cxnId="{9D53D960-FE76-407B-9735-5D47739BC1FD}">
      <dgm:prSet/>
      <dgm:spPr/>
      <dgm:t>
        <a:bodyPr/>
        <a:lstStyle/>
        <a:p>
          <a:endParaRPr lang="ru-RU"/>
        </a:p>
      </dgm:t>
    </dgm:pt>
    <dgm:pt modelId="{7CEB2CBD-A355-4A4F-9610-5426CC6CE756}" type="sibTrans" cxnId="{9D53D960-FE76-407B-9735-5D47739BC1FD}">
      <dgm:prSet/>
      <dgm:spPr/>
      <dgm:t>
        <a:bodyPr/>
        <a:lstStyle/>
        <a:p>
          <a:endParaRPr lang="ru-RU"/>
        </a:p>
      </dgm:t>
    </dgm:pt>
    <dgm:pt modelId="{F6908353-56BD-4ACF-BA8F-6CA05D297E1D}">
      <dgm:prSet phldrT="[Текст]"/>
      <dgm:spPr/>
      <dgm:t>
        <a:bodyPr/>
        <a:lstStyle/>
        <a:p>
          <a:endParaRPr lang="ru-RU" dirty="0"/>
        </a:p>
      </dgm:t>
    </dgm:pt>
    <dgm:pt modelId="{19C266DA-2E86-418C-BB35-9FE3C2012B05}" type="parTrans" cxnId="{7373108E-D845-4904-80FD-7EB842DFC86C}">
      <dgm:prSet/>
      <dgm:spPr/>
      <dgm:t>
        <a:bodyPr/>
        <a:lstStyle/>
        <a:p>
          <a:endParaRPr lang="ru-RU"/>
        </a:p>
      </dgm:t>
    </dgm:pt>
    <dgm:pt modelId="{7D463618-F08F-41A9-8288-CBB77FC21AE2}" type="sibTrans" cxnId="{7373108E-D845-4904-80FD-7EB842DFC86C}">
      <dgm:prSet/>
      <dgm:spPr/>
      <dgm:t>
        <a:bodyPr/>
        <a:lstStyle/>
        <a:p>
          <a:endParaRPr lang="ru-RU"/>
        </a:p>
      </dgm:t>
    </dgm:pt>
    <dgm:pt modelId="{897D984B-2F8B-4E2D-9361-EE9868C3690A}" type="pres">
      <dgm:prSet presAssocID="{087DF241-71A6-4B09-A412-F4AC0E8F187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1087DC-0E26-491C-B8A4-33BA297C67F5}" type="pres">
      <dgm:prSet presAssocID="{3BBE2155-A2F5-4E39-87D6-4C56E7CDD6E4}" presName="comp" presStyleCnt="0"/>
      <dgm:spPr/>
    </dgm:pt>
    <dgm:pt modelId="{61F79BE5-26E7-4CEC-A9D3-CE4B9949D523}" type="pres">
      <dgm:prSet presAssocID="{3BBE2155-A2F5-4E39-87D6-4C56E7CDD6E4}" presName="box" presStyleLbl="node1" presStyleIdx="0" presStyleCnt="3"/>
      <dgm:spPr/>
      <dgm:t>
        <a:bodyPr/>
        <a:lstStyle/>
        <a:p>
          <a:endParaRPr lang="ru-RU"/>
        </a:p>
      </dgm:t>
    </dgm:pt>
    <dgm:pt modelId="{E0CF7167-31FD-43FA-8A7C-6539D8E1A614}" type="pres">
      <dgm:prSet presAssocID="{3BBE2155-A2F5-4E39-87D6-4C56E7CDD6E4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ru-RU"/>
        </a:p>
      </dgm:t>
    </dgm:pt>
    <dgm:pt modelId="{F8EE4DED-9870-414F-9F27-0730857E796D}" type="pres">
      <dgm:prSet presAssocID="{3BBE2155-A2F5-4E39-87D6-4C56E7CDD6E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B6CBC-5990-4EAB-8E83-50CF56A0AC35}" type="pres">
      <dgm:prSet presAssocID="{7DC54BEF-0AF8-4FBE-81F7-F71454C3167C}" presName="spacer" presStyleCnt="0"/>
      <dgm:spPr/>
    </dgm:pt>
    <dgm:pt modelId="{2CA16481-F0A4-4054-A182-E814243C389E}" type="pres">
      <dgm:prSet presAssocID="{4C5426A0-72A8-492C-84D5-1C229F4EBFA2}" presName="comp" presStyleCnt="0"/>
      <dgm:spPr/>
    </dgm:pt>
    <dgm:pt modelId="{5415994D-D42D-413B-9128-BEB72F3DC25F}" type="pres">
      <dgm:prSet presAssocID="{4C5426A0-72A8-492C-84D5-1C229F4EBFA2}" presName="box" presStyleLbl="node1" presStyleIdx="1" presStyleCnt="3"/>
      <dgm:spPr/>
      <dgm:t>
        <a:bodyPr/>
        <a:lstStyle/>
        <a:p>
          <a:endParaRPr lang="ru-RU"/>
        </a:p>
      </dgm:t>
    </dgm:pt>
    <dgm:pt modelId="{A2B3D99F-43DC-471E-BBF5-31210A1DBD30}" type="pres">
      <dgm:prSet presAssocID="{4C5426A0-72A8-492C-84D5-1C229F4EBFA2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t="-86000" b="-86000"/>
          </a:stretch>
        </a:blipFill>
      </dgm:spPr>
      <dgm:t>
        <a:bodyPr/>
        <a:lstStyle/>
        <a:p>
          <a:endParaRPr lang="ru-RU"/>
        </a:p>
      </dgm:t>
    </dgm:pt>
    <dgm:pt modelId="{4F007A04-65C7-4B31-8B53-0491A52B9C24}" type="pres">
      <dgm:prSet presAssocID="{4C5426A0-72A8-492C-84D5-1C229F4EBFA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FA0F6-B6B0-4AC0-86F4-E72445A4210F}" type="pres">
      <dgm:prSet presAssocID="{7CEB2CBD-A355-4A4F-9610-5426CC6CE756}" presName="spacer" presStyleCnt="0"/>
      <dgm:spPr/>
    </dgm:pt>
    <dgm:pt modelId="{A4C22F65-D00C-430C-A6E5-DE70A615E76B}" type="pres">
      <dgm:prSet presAssocID="{F6908353-56BD-4ACF-BA8F-6CA05D297E1D}" presName="comp" presStyleCnt="0"/>
      <dgm:spPr/>
    </dgm:pt>
    <dgm:pt modelId="{8831CC0A-7BCD-4DF0-8830-5D2D3F479D29}" type="pres">
      <dgm:prSet presAssocID="{F6908353-56BD-4ACF-BA8F-6CA05D297E1D}" presName="box" presStyleLbl="node1" presStyleIdx="2" presStyleCnt="3"/>
      <dgm:spPr/>
      <dgm:t>
        <a:bodyPr/>
        <a:lstStyle/>
        <a:p>
          <a:endParaRPr lang="ru-RU"/>
        </a:p>
      </dgm:t>
    </dgm:pt>
    <dgm:pt modelId="{74B751D6-69C4-4E48-88F2-9070446CF922}" type="pres">
      <dgm:prSet presAssocID="{F6908353-56BD-4ACF-BA8F-6CA05D297E1D}" presName="img" presStyleLbl="fgImgPlace1" presStyleIdx="2" presStyleCnt="3" custScaleY="101471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90147907-4509-4396-89EF-AFE5BFF236D4}" type="pres">
      <dgm:prSet presAssocID="{F6908353-56BD-4ACF-BA8F-6CA05D297E1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7FF221-0E6D-4BC7-9081-4AE400567B50}" type="presOf" srcId="{F6908353-56BD-4ACF-BA8F-6CA05D297E1D}" destId="{90147907-4509-4396-89EF-AFE5BFF236D4}" srcOrd="1" destOrd="0" presId="urn:microsoft.com/office/officeart/2005/8/layout/vList4"/>
    <dgm:cxn modelId="{AB21C798-844E-4183-8D34-036EEF7A3B9A}" type="presOf" srcId="{087DF241-71A6-4B09-A412-F4AC0E8F1876}" destId="{897D984B-2F8B-4E2D-9361-EE9868C3690A}" srcOrd="0" destOrd="0" presId="urn:microsoft.com/office/officeart/2005/8/layout/vList4"/>
    <dgm:cxn modelId="{5B4B189F-86FF-4207-A5B0-D1FE76CFBEC9}" srcId="{087DF241-71A6-4B09-A412-F4AC0E8F1876}" destId="{3BBE2155-A2F5-4E39-87D6-4C56E7CDD6E4}" srcOrd="0" destOrd="0" parTransId="{9C9F35DB-E0A7-4065-B2F6-1D409BAE705C}" sibTransId="{7DC54BEF-0AF8-4FBE-81F7-F71454C3167C}"/>
    <dgm:cxn modelId="{7373108E-D845-4904-80FD-7EB842DFC86C}" srcId="{087DF241-71A6-4B09-A412-F4AC0E8F1876}" destId="{F6908353-56BD-4ACF-BA8F-6CA05D297E1D}" srcOrd="2" destOrd="0" parTransId="{19C266DA-2E86-418C-BB35-9FE3C2012B05}" sibTransId="{7D463618-F08F-41A9-8288-CBB77FC21AE2}"/>
    <dgm:cxn modelId="{9D53D960-FE76-407B-9735-5D47739BC1FD}" srcId="{087DF241-71A6-4B09-A412-F4AC0E8F1876}" destId="{4C5426A0-72A8-492C-84D5-1C229F4EBFA2}" srcOrd="1" destOrd="0" parTransId="{7B7ACEE6-B225-47BB-92E5-6777E2D04B2C}" sibTransId="{7CEB2CBD-A355-4A4F-9610-5426CC6CE756}"/>
    <dgm:cxn modelId="{B0D59DCE-7726-48ED-918F-D329CA663904}" type="presOf" srcId="{4C5426A0-72A8-492C-84D5-1C229F4EBFA2}" destId="{4F007A04-65C7-4B31-8B53-0491A52B9C24}" srcOrd="1" destOrd="0" presId="urn:microsoft.com/office/officeart/2005/8/layout/vList4"/>
    <dgm:cxn modelId="{A64937E1-E273-4F05-9097-5DC626553D43}" type="presOf" srcId="{F6908353-56BD-4ACF-BA8F-6CA05D297E1D}" destId="{8831CC0A-7BCD-4DF0-8830-5D2D3F479D29}" srcOrd="0" destOrd="0" presId="urn:microsoft.com/office/officeart/2005/8/layout/vList4"/>
    <dgm:cxn modelId="{CB2E863D-E10F-4396-AB8E-24F9D30CBCE6}" type="presOf" srcId="{3BBE2155-A2F5-4E39-87D6-4C56E7CDD6E4}" destId="{F8EE4DED-9870-414F-9F27-0730857E796D}" srcOrd="1" destOrd="0" presId="urn:microsoft.com/office/officeart/2005/8/layout/vList4"/>
    <dgm:cxn modelId="{FDFFA0E8-D14F-4B28-A639-4AE1BDE5045E}" type="presOf" srcId="{3BBE2155-A2F5-4E39-87D6-4C56E7CDD6E4}" destId="{61F79BE5-26E7-4CEC-A9D3-CE4B9949D523}" srcOrd="0" destOrd="0" presId="urn:microsoft.com/office/officeart/2005/8/layout/vList4"/>
    <dgm:cxn modelId="{38E8094B-4841-481B-AF4A-48FF34579369}" type="presOf" srcId="{4C5426A0-72A8-492C-84D5-1C229F4EBFA2}" destId="{5415994D-D42D-413B-9128-BEB72F3DC25F}" srcOrd="0" destOrd="0" presId="urn:microsoft.com/office/officeart/2005/8/layout/vList4"/>
    <dgm:cxn modelId="{FD9696F7-2D89-4260-8892-761CB48B21C4}" type="presParOf" srcId="{897D984B-2F8B-4E2D-9361-EE9868C3690A}" destId="{4F1087DC-0E26-491C-B8A4-33BA297C67F5}" srcOrd="0" destOrd="0" presId="urn:microsoft.com/office/officeart/2005/8/layout/vList4"/>
    <dgm:cxn modelId="{25743A60-4D14-43BC-BCDD-8C8B06B0F644}" type="presParOf" srcId="{4F1087DC-0E26-491C-B8A4-33BA297C67F5}" destId="{61F79BE5-26E7-4CEC-A9D3-CE4B9949D523}" srcOrd="0" destOrd="0" presId="urn:microsoft.com/office/officeart/2005/8/layout/vList4"/>
    <dgm:cxn modelId="{625606C2-DAD4-4D5B-8A0D-D4FE8CD4D805}" type="presParOf" srcId="{4F1087DC-0E26-491C-B8A4-33BA297C67F5}" destId="{E0CF7167-31FD-43FA-8A7C-6539D8E1A614}" srcOrd="1" destOrd="0" presId="urn:microsoft.com/office/officeart/2005/8/layout/vList4"/>
    <dgm:cxn modelId="{B5F7ED60-BB40-4566-B12F-79DC2FEBDCE8}" type="presParOf" srcId="{4F1087DC-0E26-491C-B8A4-33BA297C67F5}" destId="{F8EE4DED-9870-414F-9F27-0730857E796D}" srcOrd="2" destOrd="0" presId="urn:microsoft.com/office/officeart/2005/8/layout/vList4"/>
    <dgm:cxn modelId="{79EB7F22-78B6-41DB-8C74-36608BA93B67}" type="presParOf" srcId="{897D984B-2F8B-4E2D-9361-EE9868C3690A}" destId="{DB4B6CBC-5990-4EAB-8E83-50CF56A0AC35}" srcOrd="1" destOrd="0" presId="urn:microsoft.com/office/officeart/2005/8/layout/vList4"/>
    <dgm:cxn modelId="{81674219-8AB2-4B89-A003-33FB94B7729B}" type="presParOf" srcId="{897D984B-2F8B-4E2D-9361-EE9868C3690A}" destId="{2CA16481-F0A4-4054-A182-E814243C389E}" srcOrd="2" destOrd="0" presId="urn:microsoft.com/office/officeart/2005/8/layout/vList4"/>
    <dgm:cxn modelId="{25767A83-0554-4143-961B-60C282BBC28A}" type="presParOf" srcId="{2CA16481-F0A4-4054-A182-E814243C389E}" destId="{5415994D-D42D-413B-9128-BEB72F3DC25F}" srcOrd="0" destOrd="0" presId="urn:microsoft.com/office/officeart/2005/8/layout/vList4"/>
    <dgm:cxn modelId="{1955ED1F-E7C1-4F5D-BD32-B138D4338D7E}" type="presParOf" srcId="{2CA16481-F0A4-4054-A182-E814243C389E}" destId="{A2B3D99F-43DC-471E-BBF5-31210A1DBD30}" srcOrd="1" destOrd="0" presId="urn:microsoft.com/office/officeart/2005/8/layout/vList4"/>
    <dgm:cxn modelId="{1049E69C-3110-4DBF-982B-A5F71BCB4495}" type="presParOf" srcId="{2CA16481-F0A4-4054-A182-E814243C389E}" destId="{4F007A04-65C7-4B31-8B53-0491A52B9C24}" srcOrd="2" destOrd="0" presId="urn:microsoft.com/office/officeart/2005/8/layout/vList4"/>
    <dgm:cxn modelId="{C53D09CA-D0B1-4AC3-BA51-806F94100C31}" type="presParOf" srcId="{897D984B-2F8B-4E2D-9361-EE9868C3690A}" destId="{644FA0F6-B6B0-4AC0-86F4-E72445A4210F}" srcOrd="3" destOrd="0" presId="urn:microsoft.com/office/officeart/2005/8/layout/vList4"/>
    <dgm:cxn modelId="{63197644-941D-4E97-BF5D-1B0C609671DD}" type="presParOf" srcId="{897D984B-2F8B-4E2D-9361-EE9868C3690A}" destId="{A4C22F65-D00C-430C-A6E5-DE70A615E76B}" srcOrd="4" destOrd="0" presId="urn:microsoft.com/office/officeart/2005/8/layout/vList4"/>
    <dgm:cxn modelId="{ADF85B8E-0C93-43AA-A840-4D710FEEBFB4}" type="presParOf" srcId="{A4C22F65-D00C-430C-A6E5-DE70A615E76B}" destId="{8831CC0A-7BCD-4DF0-8830-5D2D3F479D29}" srcOrd="0" destOrd="0" presId="urn:microsoft.com/office/officeart/2005/8/layout/vList4"/>
    <dgm:cxn modelId="{47550AD1-7C87-4556-A3E9-A727D7681040}" type="presParOf" srcId="{A4C22F65-D00C-430C-A6E5-DE70A615E76B}" destId="{74B751D6-69C4-4E48-88F2-9070446CF922}" srcOrd="1" destOrd="0" presId="urn:microsoft.com/office/officeart/2005/8/layout/vList4"/>
    <dgm:cxn modelId="{1E99DD39-F9A3-461E-8707-CA99AFD69B72}" type="presParOf" srcId="{A4C22F65-D00C-430C-A6E5-DE70A615E76B}" destId="{90147907-4509-4396-89EF-AFE5BFF236D4}" srcOrd="2" destOrd="0" presId="urn:microsoft.com/office/officeart/2005/8/layout/vList4"/>
  </dgm:cxnLst>
  <dgm:bg/>
  <dgm:whole/>
  <dgm:extLst>
    <a:ext uri="http://schemas.microsoft.com/office/drawing/2008/diagram"/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BC3D2-3215-4147-BC86-699FAFF4B5B3}" type="doc">
      <dgm:prSet loTypeId="urn:microsoft.com/office/officeart/2005/8/layout/vList4" loCatId="list" qsTypeId="urn:microsoft.com/office/officeart/2005/8/quickstyle/simple1#6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B1EA07CD-D578-4830-8E10-A1660FEB9A16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C9018EF9-3EFD-47ED-BD36-A6994E22D04D}" type="parTrans" cxnId="{22CDE7A9-E8D4-4279-9650-A39A0E6C508E}">
      <dgm:prSet/>
      <dgm:spPr/>
      <dgm:t>
        <a:bodyPr/>
        <a:lstStyle/>
        <a:p>
          <a:endParaRPr lang="ru-RU"/>
        </a:p>
      </dgm:t>
    </dgm:pt>
    <dgm:pt modelId="{FAEC6B05-EC56-49C3-B302-37357C085E85}" type="sibTrans" cxnId="{22CDE7A9-E8D4-4279-9650-A39A0E6C508E}">
      <dgm:prSet/>
      <dgm:spPr/>
      <dgm:t>
        <a:bodyPr/>
        <a:lstStyle/>
        <a:p>
          <a:endParaRPr lang="ru-RU"/>
        </a:p>
      </dgm:t>
    </dgm:pt>
    <dgm:pt modelId="{56EE2B20-B647-4DE0-9B64-033A82B71933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EB5E6EAF-99F3-4D4A-BFE4-B9CEBFE7FC7F}" type="parTrans" cxnId="{AE58FF90-744B-4D67-9695-AA46622BB044}">
      <dgm:prSet/>
      <dgm:spPr/>
      <dgm:t>
        <a:bodyPr/>
        <a:lstStyle/>
        <a:p>
          <a:endParaRPr lang="ru-RU"/>
        </a:p>
      </dgm:t>
    </dgm:pt>
    <dgm:pt modelId="{62305A32-F51A-4F5A-A585-1DCC73B4FAEC}" type="sibTrans" cxnId="{AE58FF90-744B-4D67-9695-AA46622BB044}">
      <dgm:prSet/>
      <dgm:spPr/>
      <dgm:t>
        <a:bodyPr/>
        <a:lstStyle/>
        <a:p>
          <a:endParaRPr lang="ru-RU"/>
        </a:p>
      </dgm:t>
    </dgm:pt>
    <dgm:pt modelId="{BB4800BB-F82C-477C-8FB2-068ADD961F16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F55264EC-7899-4335-B86A-31B245263371}" type="parTrans" cxnId="{52555B95-8761-4BD8-86A4-5FFBD00E918F}">
      <dgm:prSet/>
      <dgm:spPr/>
      <dgm:t>
        <a:bodyPr/>
        <a:lstStyle/>
        <a:p>
          <a:endParaRPr lang="ru-RU"/>
        </a:p>
      </dgm:t>
    </dgm:pt>
    <dgm:pt modelId="{C0033AC1-2CC0-4593-9689-9176BCF8C9A9}" type="sibTrans" cxnId="{52555B95-8761-4BD8-86A4-5FFBD00E918F}">
      <dgm:prSet/>
      <dgm:spPr/>
      <dgm:t>
        <a:bodyPr/>
        <a:lstStyle/>
        <a:p>
          <a:endParaRPr lang="ru-RU"/>
        </a:p>
      </dgm:t>
    </dgm:pt>
    <dgm:pt modelId="{15B3E112-5479-4F75-A92B-A8C384A2E30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AC837BE6-1440-44D7-ACE9-2CCE7B4A93FD}" type="parTrans" cxnId="{F89E0FBC-C04A-4B51-8115-9CB5A8BDEFEF}">
      <dgm:prSet/>
      <dgm:spPr/>
      <dgm:t>
        <a:bodyPr/>
        <a:lstStyle/>
        <a:p>
          <a:endParaRPr lang="ru-RU"/>
        </a:p>
      </dgm:t>
    </dgm:pt>
    <dgm:pt modelId="{A8CD3D14-7BB4-426B-AEB5-45D5D89CE3B8}" type="sibTrans" cxnId="{F89E0FBC-C04A-4B51-8115-9CB5A8BDEFEF}">
      <dgm:prSet/>
      <dgm:spPr/>
      <dgm:t>
        <a:bodyPr/>
        <a:lstStyle/>
        <a:p>
          <a:endParaRPr lang="ru-RU"/>
        </a:p>
      </dgm:t>
    </dgm:pt>
    <dgm:pt modelId="{0CFCAA93-8AD1-4B86-BD0D-158F07772653}" type="pres">
      <dgm:prSet presAssocID="{391BC3D2-3215-4147-BC86-699FAFF4B5B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9B5343-E29E-4462-9F54-BF304261D9D9}" type="pres">
      <dgm:prSet presAssocID="{B1EA07CD-D578-4830-8E10-A1660FEB9A16}" presName="comp" presStyleCnt="0"/>
      <dgm:spPr/>
    </dgm:pt>
    <dgm:pt modelId="{80AC4485-A536-406F-9E92-34744D05F3B1}" type="pres">
      <dgm:prSet presAssocID="{B1EA07CD-D578-4830-8E10-A1660FEB9A16}" presName="box" presStyleLbl="node1" presStyleIdx="0" presStyleCnt="4" custLinFactNeighborX="472" custLinFactNeighborY="6519"/>
      <dgm:spPr/>
      <dgm:t>
        <a:bodyPr/>
        <a:lstStyle/>
        <a:p>
          <a:endParaRPr lang="ru-RU"/>
        </a:p>
      </dgm:t>
    </dgm:pt>
    <dgm:pt modelId="{2D1B7200-C494-45E7-A195-8DCAD5BE4DEF}" type="pres">
      <dgm:prSet presAssocID="{B1EA07CD-D578-4830-8E10-A1660FEB9A16}" presName="img" presStyleLbl="fgImgPlace1" presStyleIdx="0" presStyleCnt="4" custLinFactNeighborY="9731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t="-39000" b="-39000"/>
          </a:stretch>
        </a:blipFill>
      </dgm:spPr>
      <dgm:t>
        <a:bodyPr/>
        <a:lstStyle/>
        <a:p>
          <a:endParaRPr lang="ru-RU"/>
        </a:p>
      </dgm:t>
    </dgm:pt>
    <dgm:pt modelId="{1DA3C572-471A-4714-A505-DC6C6E2849B4}" type="pres">
      <dgm:prSet presAssocID="{B1EA07CD-D578-4830-8E10-A1660FEB9A1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A874E-C7AB-49CA-989F-B335BC7C54B3}" type="pres">
      <dgm:prSet presAssocID="{FAEC6B05-EC56-49C3-B302-37357C085E85}" presName="spacer" presStyleCnt="0"/>
      <dgm:spPr/>
    </dgm:pt>
    <dgm:pt modelId="{3AE393B3-B5BA-44A1-9A05-367E4228AF80}" type="pres">
      <dgm:prSet presAssocID="{15B3E112-5479-4F75-A92B-A8C384A2E305}" presName="comp" presStyleCnt="0"/>
      <dgm:spPr/>
    </dgm:pt>
    <dgm:pt modelId="{59E1DEB6-D9AC-4EC5-8C10-46564D23E71B}" type="pres">
      <dgm:prSet presAssocID="{15B3E112-5479-4F75-A92B-A8C384A2E305}" presName="box" presStyleLbl="node1" presStyleIdx="1" presStyleCnt="4" custLinFactNeighborY="5126"/>
      <dgm:spPr/>
      <dgm:t>
        <a:bodyPr/>
        <a:lstStyle/>
        <a:p>
          <a:endParaRPr lang="ru-RU"/>
        </a:p>
      </dgm:t>
    </dgm:pt>
    <dgm:pt modelId="{B88013EB-3094-4B8C-81A5-7332D0DFA5F5}" type="pres">
      <dgm:prSet presAssocID="{15B3E112-5479-4F75-A92B-A8C384A2E305}" presName="img" presStyleLbl="fgImgPlace1" presStyleIdx="1" presStyleCnt="4" custLinFactNeighborY="7703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t="-60000" b="-60000"/>
          </a:stretch>
        </a:blipFill>
      </dgm:spPr>
      <dgm:t>
        <a:bodyPr/>
        <a:lstStyle/>
        <a:p>
          <a:endParaRPr lang="ru-RU"/>
        </a:p>
      </dgm:t>
    </dgm:pt>
    <dgm:pt modelId="{4D824E0C-0864-4298-9853-0A44EEB5325A}" type="pres">
      <dgm:prSet presAssocID="{15B3E112-5479-4F75-A92B-A8C384A2E30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CB70B-3FB5-468C-9A00-358C4CC735E0}" type="pres">
      <dgm:prSet presAssocID="{A8CD3D14-7BB4-426B-AEB5-45D5D89CE3B8}" presName="spacer" presStyleCnt="0"/>
      <dgm:spPr/>
    </dgm:pt>
    <dgm:pt modelId="{800B69B1-DBF3-40D3-AB85-34E5EB79677C}" type="pres">
      <dgm:prSet presAssocID="{56EE2B20-B647-4DE0-9B64-033A82B71933}" presName="comp" presStyleCnt="0"/>
      <dgm:spPr/>
    </dgm:pt>
    <dgm:pt modelId="{C10AB118-27D0-4FCA-9D06-8EC990A9D1E2}" type="pres">
      <dgm:prSet presAssocID="{56EE2B20-B647-4DE0-9B64-033A82B71933}" presName="box" presStyleLbl="node1" presStyleIdx="2" presStyleCnt="4"/>
      <dgm:spPr/>
      <dgm:t>
        <a:bodyPr/>
        <a:lstStyle/>
        <a:p>
          <a:endParaRPr lang="ru-RU"/>
        </a:p>
      </dgm:t>
    </dgm:pt>
    <dgm:pt modelId="{00FE3EDE-12C7-45B3-A176-8635E3A8BE81}" type="pres">
      <dgm:prSet presAssocID="{56EE2B20-B647-4DE0-9B64-033A82B71933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t="-49000" b="-49000"/>
          </a:stretch>
        </a:blipFill>
      </dgm:spPr>
      <dgm:t>
        <a:bodyPr/>
        <a:lstStyle/>
        <a:p>
          <a:endParaRPr lang="ru-RU"/>
        </a:p>
      </dgm:t>
    </dgm:pt>
    <dgm:pt modelId="{00521F35-E8C8-4F45-8F4A-DACC91503C59}" type="pres">
      <dgm:prSet presAssocID="{56EE2B20-B647-4DE0-9B64-033A82B7193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E460B-EDCF-467F-97B4-5F84B2FF110A}" type="pres">
      <dgm:prSet presAssocID="{62305A32-F51A-4F5A-A585-1DCC73B4FAEC}" presName="spacer" presStyleCnt="0"/>
      <dgm:spPr/>
    </dgm:pt>
    <dgm:pt modelId="{9CEB3630-1430-4D79-9527-46F055848DF7}" type="pres">
      <dgm:prSet presAssocID="{BB4800BB-F82C-477C-8FB2-068ADD961F16}" presName="comp" presStyleCnt="0"/>
      <dgm:spPr/>
    </dgm:pt>
    <dgm:pt modelId="{7655BBCB-7FF7-4217-86A1-52CB662FBFC9}" type="pres">
      <dgm:prSet presAssocID="{BB4800BB-F82C-477C-8FB2-068ADD961F16}" presName="box" presStyleLbl="node1" presStyleIdx="3" presStyleCnt="4" custLinFactNeighborY="-4051"/>
      <dgm:spPr/>
      <dgm:t>
        <a:bodyPr/>
        <a:lstStyle/>
        <a:p>
          <a:endParaRPr lang="ru-RU"/>
        </a:p>
      </dgm:t>
    </dgm:pt>
    <dgm:pt modelId="{C2133602-3449-47D4-BC86-B6FD708DA417}" type="pres">
      <dgm:prSet presAssocID="{BB4800BB-F82C-477C-8FB2-068ADD961F16}" presName="img" presStyleLbl="fgImgPlace1" presStyleIdx="3" presStyleCnt="4" custLinFactNeighborY="-3482"/>
      <dgm:spPr>
        <a:blipFill>
          <a:blip xmlns:r="http://schemas.openxmlformats.org/officeDocument/2006/relationships" r:embed="rId4">
            <a:extLst>
              <a:ext uri="{28A0092B-C50C-407E-A947-70E740481C1C}"/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1C1668CC-4E41-43B0-ABE2-A4DD958A74DD}" type="pres">
      <dgm:prSet presAssocID="{BB4800BB-F82C-477C-8FB2-068ADD961F1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4C8ABF-A550-4FD7-BB64-C4D36DD69924}" type="presOf" srcId="{B1EA07CD-D578-4830-8E10-A1660FEB9A16}" destId="{80AC4485-A536-406F-9E92-34744D05F3B1}" srcOrd="0" destOrd="0" presId="urn:microsoft.com/office/officeart/2005/8/layout/vList4"/>
    <dgm:cxn modelId="{C9B580F4-5EF4-450B-81F9-1AD835A668FF}" type="presOf" srcId="{BB4800BB-F82C-477C-8FB2-068ADD961F16}" destId="{1C1668CC-4E41-43B0-ABE2-A4DD958A74DD}" srcOrd="1" destOrd="0" presId="urn:microsoft.com/office/officeart/2005/8/layout/vList4"/>
    <dgm:cxn modelId="{52555B95-8761-4BD8-86A4-5FFBD00E918F}" srcId="{391BC3D2-3215-4147-BC86-699FAFF4B5B3}" destId="{BB4800BB-F82C-477C-8FB2-068ADD961F16}" srcOrd="3" destOrd="0" parTransId="{F55264EC-7899-4335-B86A-31B245263371}" sibTransId="{C0033AC1-2CC0-4593-9689-9176BCF8C9A9}"/>
    <dgm:cxn modelId="{AE58FF90-744B-4D67-9695-AA46622BB044}" srcId="{391BC3D2-3215-4147-BC86-699FAFF4B5B3}" destId="{56EE2B20-B647-4DE0-9B64-033A82B71933}" srcOrd="2" destOrd="0" parTransId="{EB5E6EAF-99F3-4D4A-BFE4-B9CEBFE7FC7F}" sibTransId="{62305A32-F51A-4F5A-A585-1DCC73B4FAEC}"/>
    <dgm:cxn modelId="{F89E0FBC-C04A-4B51-8115-9CB5A8BDEFEF}" srcId="{391BC3D2-3215-4147-BC86-699FAFF4B5B3}" destId="{15B3E112-5479-4F75-A92B-A8C384A2E305}" srcOrd="1" destOrd="0" parTransId="{AC837BE6-1440-44D7-ACE9-2CCE7B4A93FD}" sibTransId="{A8CD3D14-7BB4-426B-AEB5-45D5D89CE3B8}"/>
    <dgm:cxn modelId="{63C1C529-C50D-41A6-9D1B-1B6F1DA3BFEB}" type="presOf" srcId="{15B3E112-5479-4F75-A92B-A8C384A2E305}" destId="{4D824E0C-0864-4298-9853-0A44EEB5325A}" srcOrd="1" destOrd="0" presId="urn:microsoft.com/office/officeart/2005/8/layout/vList4"/>
    <dgm:cxn modelId="{949A88F1-8056-408C-8108-F235BF5F2998}" type="presOf" srcId="{15B3E112-5479-4F75-A92B-A8C384A2E305}" destId="{59E1DEB6-D9AC-4EC5-8C10-46564D23E71B}" srcOrd="0" destOrd="0" presId="urn:microsoft.com/office/officeart/2005/8/layout/vList4"/>
    <dgm:cxn modelId="{2EDE744B-801D-4DF8-9056-40D1B52FACB0}" type="presOf" srcId="{B1EA07CD-D578-4830-8E10-A1660FEB9A16}" destId="{1DA3C572-471A-4714-A505-DC6C6E2849B4}" srcOrd="1" destOrd="0" presId="urn:microsoft.com/office/officeart/2005/8/layout/vList4"/>
    <dgm:cxn modelId="{22CDE7A9-E8D4-4279-9650-A39A0E6C508E}" srcId="{391BC3D2-3215-4147-BC86-699FAFF4B5B3}" destId="{B1EA07CD-D578-4830-8E10-A1660FEB9A16}" srcOrd="0" destOrd="0" parTransId="{C9018EF9-3EFD-47ED-BD36-A6994E22D04D}" sibTransId="{FAEC6B05-EC56-49C3-B302-37357C085E85}"/>
    <dgm:cxn modelId="{FD20916D-4AAE-4708-9D79-2D773004A924}" type="presOf" srcId="{56EE2B20-B647-4DE0-9B64-033A82B71933}" destId="{00521F35-E8C8-4F45-8F4A-DACC91503C59}" srcOrd="1" destOrd="0" presId="urn:microsoft.com/office/officeart/2005/8/layout/vList4"/>
    <dgm:cxn modelId="{1695AAE0-52F9-4904-BFDD-4B941F73F54A}" type="presOf" srcId="{BB4800BB-F82C-477C-8FB2-068ADD961F16}" destId="{7655BBCB-7FF7-4217-86A1-52CB662FBFC9}" srcOrd="0" destOrd="0" presId="urn:microsoft.com/office/officeart/2005/8/layout/vList4"/>
    <dgm:cxn modelId="{4831670A-9B2C-42D3-BE12-3E9250507660}" type="presOf" srcId="{391BC3D2-3215-4147-BC86-699FAFF4B5B3}" destId="{0CFCAA93-8AD1-4B86-BD0D-158F07772653}" srcOrd="0" destOrd="0" presId="urn:microsoft.com/office/officeart/2005/8/layout/vList4"/>
    <dgm:cxn modelId="{BE7B51D0-D4BE-4416-B789-7DAA66E373EB}" type="presOf" srcId="{56EE2B20-B647-4DE0-9B64-033A82B71933}" destId="{C10AB118-27D0-4FCA-9D06-8EC990A9D1E2}" srcOrd="0" destOrd="0" presId="urn:microsoft.com/office/officeart/2005/8/layout/vList4"/>
    <dgm:cxn modelId="{0F5B9376-2149-4C77-96EF-9F65D752CA7B}" type="presParOf" srcId="{0CFCAA93-8AD1-4B86-BD0D-158F07772653}" destId="{299B5343-E29E-4462-9F54-BF304261D9D9}" srcOrd="0" destOrd="0" presId="urn:microsoft.com/office/officeart/2005/8/layout/vList4"/>
    <dgm:cxn modelId="{5F04CF0C-FDA5-439A-8919-944CCC9BB160}" type="presParOf" srcId="{299B5343-E29E-4462-9F54-BF304261D9D9}" destId="{80AC4485-A536-406F-9E92-34744D05F3B1}" srcOrd="0" destOrd="0" presId="urn:microsoft.com/office/officeart/2005/8/layout/vList4"/>
    <dgm:cxn modelId="{60497F68-6B23-450A-8CAA-57223A965F02}" type="presParOf" srcId="{299B5343-E29E-4462-9F54-BF304261D9D9}" destId="{2D1B7200-C494-45E7-A195-8DCAD5BE4DEF}" srcOrd="1" destOrd="0" presId="urn:microsoft.com/office/officeart/2005/8/layout/vList4"/>
    <dgm:cxn modelId="{569A5CB4-A802-4FEC-AF55-A12AAF9A0844}" type="presParOf" srcId="{299B5343-E29E-4462-9F54-BF304261D9D9}" destId="{1DA3C572-471A-4714-A505-DC6C6E2849B4}" srcOrd="2" destOrd="0" presId="urn:microsoft.com/office/officeart/2005/8/layout/vList4"/>
    <dgm:cxn modelId="{9BE2CF19-7547-41FB-B395-D2DFC1A50378}" type="presParOf" srcId="{0CFCAA93-8AD1-4B86-BD0D-158F07772653}" destId="{1C2A874E-C7AB-49CA-989F-B335BC7C54B3}" srcOrd="1" destOrd="0" presId="urn:microsoft.com/office/officeart/2005/8/layout/vList4"/>
    <dgm:cxn modelId="{D620DDD1-8C2F-4665-A697-462982B2B63D}" type="presParOf" srcId="{0CFCAA93-8AD1-4B86-BD0D-158F07772653}" destId="{3AE393B3-B5BA-44A1-9A05-367E4228AF80}" srcOrd="2" destOrd="0" presId="urn:microsoft.com/office/officeart/2005/8/layout/vList4"/>
    <dgm:cxn modelId="{49620FE9-AB13-4632-AE78-0A108B362A45}" type="presParOf" srcId="{3AE393B3-B5BA-44A1-9A05-367E4228AF80}" destId="{59E1DEB6-D9AC-4EC5-8C10-46564D23E71B}" srcOrd="0" destOrd="0" presId="urn:microsoft.com/office/officeart/2005/8/layout/vList4"/>
    <dgm:cxn modelId="{CE0BDC91-D386-4BC0-A7BA-BE5105E83949}" type="presParOf" srcId="{3AE393B3-B5BA-44A1-9A05-367E4228AF80}" destId="{B88013EB-3094-4B8C-81A5-7332D0DFA5F5}" srcOrd="1" destOrd="0" presId="urn:microsoft.com/office/officeart/2005/8/layout/vList4"/>
    <dgm:cxn modelId="{8AAE19EF-099E-47FF-9CAE-F43F10086D98}" type="presParOf" srcId="{3AE393B3-B5BA-44A1-9A05-367E4228AF80}" destId="{4D824E0C-0864-4298-9853-0A44EEB5325A}" srcOrd="2" destOrd="0" presId="urn:microsoft.com/office/officeart/2005/8/layout/vList4"/>
    <dgm:cxn modelId="{6E4C8A1C-FF4D-4A6E-8444-42592AE8AF69}" type="presParOf" srcId="{0CFCAA93-8AD1-4B86-BD0D-158F07772653}" destId="{792CB70B-3FB5-468C-9A00-358C4CC735E0}" srcOrd="3" destOrd="0" presId="urn:microsoft.com/office/officeart/2005/8/layout/vList4"/>
    <dgm:cxn modelId="{249E1878-BACA-44AA-A4BF-AA92A5CD4BB2}" type="presParOf" srcId="{0CFCAA93-8AD1-4B86-BD0D-158F07772653}" destId="{800B69B1-DBF3-40D3-AB85-34E5EB79677C}" srcOrd="4" destOrd="0" presId="urn:microsoft.com/office/officeart/2005/8/layout/vList4"/>
    <dgm:cxn modelId="{88232FB4-DC93-4644-96FC-DA8564F02E28}" type="presParOf" srcId="{800B69B1-DBF3-40D3-AB85-34E5EB79677C}" destId="{C10AB118-27D0-4FCA-9D06-8EC990A9D1E2}" srcOrd="0" destOrd="0" presId="urn:microsoft.com/office/officeart/2005/8/layout/vList4"/>
    <dgm:cxn modelId="{24E98902-71D0-4E41-AC11-04B36A91F266}" type="presParOf" srcId="{800B69B1-DBF3-40D3-AB85-34E5EB79677C}" destId="{00FE3EDE-12C7-45B3-A176-8635E3A8BE81}" srcOrd="1" destOrd="0" presId="urn:microsoft.com/office/officeart/2005/8/layout/vList4"/>
    <dgm:cxn modelId="{17CE3B17-4E88-4C5A-A569-F380839B273B}" type="presParOf" srcId="{800B69B1-DBF3-40D3-AB85-34E5EB79677C}" destId="{00521F35-E8C8-4F45-8F4A-DACC91503C59}" srcOrd="2" destOrd="0" presId="urn:microsoft.com/office/officeart/2005/8/layout/vList4"/>
    <dgm:cxn modelId="{A5554F87-834B-41D4-A481-A92F98CB8EBE}" type="presParOf" srcId="{0CFCAA93-8AD1-4B86-BD0D-158F07772653}" destId="{D2AE460B-EDCF-467F-97B4-5F84B2FF110A}" srcOrd="5" destOrd="0" presId="urn:microsoft.com/office/officeart/2005/8/layout/vList4"/>
    <dgm:cxn modelId="{A885ED35-08E0-4384-918E-9355704FC61B}" type="presParOf" srcId="{0CFCAA93-8AD1-4B86-BD0D-158F07772653}" destId="{9CEB3630-1430-4D79-9527-46F055848DF7}" srcOrd="6" destOrd="0" presId="urn:microsoft.com/office/officeart/2005/8/layout/vList4"/>
    <dgm:cxn modelId="{75331B27-9CF9-4C63-A4C8-4A638BA9D219}" type="presParOf" srcId="{9CEB3630-1430-4D79-9527-46F055848DF7}" destId="{7655BBCB-7FF7-4217-86A1-52CB662FBFC9}" srcOrd="0" destOrd="0" presId="urn:microsoft.com/office/officeart/2005/8/layout/vList4"/>
    <dgm:cxn modelId="{FAB2370B-6D5F-42D7-A2EA-D7E6B7EC08C6}" type="presParOf" srcId="{9CEB3630-1430-4D79-9527-46F055848DF7}" destId="{C2133602-3449-47D4-BC86-B6FD708DA417}" srcOrd="1" destOrd="0" presId="urn:microsoft.com/office/officeart/2005/8/layout/vList4"/>
    <dgm:cxn modelId="{7DC8E7A0-ADB4-4676-99FE-7B4067F745F8}" type="presParOf" srcId="{9CEB3630-1430-4D79-9527-46F055848DF7}" destId="{1C1668CC-4E41-43B0-ABE2-A4DD958A74DD}" srcOrd="2" destOrd="0" presId="urn:microsoft.com/office/officeart/2005/8/layout/vList4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4DE159-2D8D-4E0A-A989-825AEC4EE67D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236464-BCC7-4EC8-9CE4-ED20C2236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E263-EE26-41C8-831A-05AFA6F2E260}" type="datetime1">
              <a:rPr lang="en-US"/>
              <a:pPr>
                <a:defRPr/>
              </a:pPr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B231-B5DC-4D79-ADA8-106ED5FA4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B8AD-71D8-490F-82B9-16712B42B116}" type="datetime1">
              <a:rPr lang="en-US"/>
              <a:pPr>
                <a:defRPr/>
              </a:pPr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F42A-3661-47DD-AA93-12BCB25F9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9597F-EBD6-4195-83D7-A7804A2E7339}" type="datetime1">
              <a:rPr lang="en-US"/>
              <a:pPr>
                <a:defRPr/>
              </a:pPr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73080-BDF5-4245-8BF6-F9B9BA669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DC9D-9232-47D0-A3CD-521037769556}" type="datetime1">
              <a:rPr lang="en-US"/>
              <a:pPr>
                <a:defRPr/>
              </a:pPr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9CA0A-E089-426C-AECA-240C97830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F4B95-EC30-471A-9C7A-FEDCE6AA2EE7}" type="datetime1">
              <a:rPr lang="en-US"/>
              <a:pPr>
                <a:defRPr/>
              </a:pPr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543D-19BC-4070-9800-DFCCEE4E7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5008D-1FE7-43AD-B35C-8335DD131FCB}" type="datetime1">
              <a:rPr lang="en-US"/>
              <a:pPr>
                <a:defRPr/>
              </a:pPr>
              <a:t>2/11/2014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DBC78-95A5-490F-9D67-EE391A530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0ED8-27C9-46D1-954F-F2A283403531}" type="datetime1">
              <a:rPr lang="en-US"/>
              <a:pPr>
                <a:defRPr/>
              </a:pPr>
              <a:t>2/11/2014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B2831-D656-475D-8CC9-65B45D3C9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D708D-95BE-4526-B3B3-D4BBE8049DE4}" type="datetime1">
              <a:rPr lang="en-US"/>
              <a:pPr>
                <a:defRPr/>
              </a:pPr>
              <a:t>2/11/2014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A18E-8969-455B-8727-7AA4BB623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E564C-6741-49CA-8D60-469EF61D27A6}" type="datetime1">
              <a:rPr lang="en-US"/>
              <a:pPr>
                <a:defRPr/>
              </a:pPr>
              <a:t>2/11/2014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40DE-88FA-4CA9-873D-A5B010EB8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05910-8B7E-4FF5-98CE-F518918E8634}" type="datetime1">
              <a:rPr lang="en-US"/>
              <a:pPr>
                <a:defRPr/>
              </a:pPr>
              <a:t>2/11/2014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9206-6743-4DC0-8BBB-671940E3C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22E16-7E34-4791-B5AD-3AE0FADBF8BF}" type="datetime1">
              <a:rPr lang="en-US"/>
              <a:pPr>
                <a:defRPr/>
              </a:pPr>
              <a:t>2/11/2014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AD1E-FC0C-4F9B-A6CF-F87CFB18A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2DCA2A-8EE2-43DA-88E5-252A52BD26D5}" type="datetime1">
              <a:rPr lang="en-US"/>
              <a:pPr>
                <a:defRPr/>
              </a:pPr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AF9EBC-598B-4887-8C67-4261DC798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64288" y="1980124"/>
            <a:ext cx="7099316" cy="347787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Мой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Факультет</a:t>
            </a:r>
          </a:p>
        </p:txBody>
      </p:sp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0" y="260350"/>
            <a:ext cx="88614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tx2"/>
                </a:solidFill>
              </a:rPr>
              <a:t>Учреждение образования </a:t>
            </a:r>
            <a:br>
              <a:rPr lang="ru-RU" b="1" i="1">
                <a:solidFill>
                  <a:schemeClr val="tx2"/>
                </a:solidFill>
              </a:rPr>
            </a:br>
            <a:r>
              <a:rPr lang="ru-RU" b="1" i="1">
                <a:solidFill>
                  <a:schemeClr val="tx2"/>
                </a:solidFill>
              </a:rPr>
              <a:t>«Гомельский государственный университет имени Франциска Скорины»</a:t>
            </a:r>
            <a:r>
              <a:rPr lang="ru-RU" b="1">
                <a:solidFill>
                  <a:schemeClr val="tx2"/>
                </a:solidFill>
              </a:rPr>
              <a:t/>
            </a:r>
            <a:br>
              <a:rPr lang="ru-RU" b="1">
                <a:solidFill>
                  <a:schemeClr val="tx2"/>
                </a:solidFill>
              </a:rPr>
            </a:br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2627313" y="981075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tx2"/>
                </a:solidFill>
              </a:rPr>
              <a:t>Математический факультет</a:t>
            </a:r>
          </a:p>
        </p:txBody>
      </p:sp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1042988" y="1412875"/>
            <a:ext cx="7392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tx2"/>
                </a:solidFill>
              </a:rPr>
              <a:t>Кафедра вычислительной математики и программирования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779838" y="5661025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accent1"/>
                </a:solidFill>
              </a:rPr>
              <a:t>Выполнил студент Ромашко Артем</a:t>
            </a:r>
          </a:p>
          <a:p>
            <a:r>
              <a:rPr lang="ru-RU">
                <a:solidFill>
                  <a:schemeClr val="accent1"/>
                </a:solidFill>
              </a:rPr>
              <a:t>Руководитель к.ф.-м.н. Карасёва Г.Л.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83295"/>
            <a:ext cx="5976664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Состав факультета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755576" y="2348880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3568" y="1241465"/>
            <a:ext cx="777686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Учебный процесс на факультете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обеспечивают: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547664" y="283295"/>
            <a:ext cx="5976664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Кафедры факультета</a:t>
            </a:r>
          </a:p>
        </p:txBody>
      </p:sp>
      <p:graphicFrame>
        <p:nvGraphicFramePr>
          <p:cNvPr id="33" name="Схема 32"/>
          <p:cNvGraphicFramePr/>
          <p:nvPr/>
        </p:nvGraphicFramePr>
        <p:xfrm>
          <a:off x="827584" y="1124744"/>
          <a:ext cx="7632848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827584" y="1844824"/>
          <a:ext cx="763284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2400312" y="1228690"/>
            <a:ext cx="6132128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Дифференциальных уравнений и теории функций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483768" y="1785010"/>
            <a:ext cx="512935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Алгебры и геометрии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483768" y="3212976"/>
            <a:ext cx="538609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Высшей математики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462763" y="2648525"/>
            <a:ext cx="5997669" cy="4924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Математических проблем управления</a:t>
            </a:r>
          </a:p>
        </p:txBody>
      </p:sp>
      <p:graphicFrame>
        <p:nvGraphicFramePr>
          <p:cNvPr id="44" name="Схема 43"/>
          <p:cNvGraphicFramePr/>
          <p:nvPr/>
        </p:nvGraphicFramePr>
        <p:xfrm>
          <a:off x="827584" y="4077072"/>
          <a:ext cx="763284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2339752" y="4953362"/>
            <a:ext cx="621221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Математического анализа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534995" y="4038163"/>
            <a:ext cx="563740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Вычислительной математики и программирования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835696" y="5661248"/>
            <a:ext cx="667050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Экономической кибернетики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 теории вероятностей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  <p:bldGraphic spid="38" grpId="0">
        <p:bldAsOne/>
      </p:bldGraphic>
      <p:bldGraphic spid="4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83295"/>
            <a:ext cx="5976664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Кафедры факультета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755650" y="1109663"/>
            <a:ext cx="7632700" cy="1109662"/>
            <a:chOff x="0" y="0"/>
            <a:chExt cx="7632848" cy="66384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7632848" cy="66384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1592294" y="0"/>
              <a:ext cx="6040554" cy="6638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0" tIns="114300" rIns="114300" bIns="114300" spcCol="1270" anchor="ctr"/>
            <a:lstStyle/>
            <a:p>
              <a:pPr defTabSz="1333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000" dirty="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821961" y="1175352"/>
            <a:ext cx="1526569" cy="957503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/>
              </a:extLst>
            </a:blip>
            <a:srcRect/>
            <a:stretch>
              <a:fillRect t="-89000" b="-8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оугольник 7"/>
          <p:cNvSpPr/>
          <p:nvPr/>
        </p:nvSpPr>
        <p:spPr>
          <a:xfrm>
            <a:off x="2350940" y="1127646"/>
            <a:ext cx="6181500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Дифференциальных уравнений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 теории функций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293096"/>
            <a:ext cx="6402583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Заведующий кафедрой: </a:t>
            </a: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доктор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физико-математических наук,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доцент Старовойтов А.П.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64288" y="4365104"/>
            <a:ext cx="1152128" cy="1728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694052" y="2276872"/>
            <a:ext cx="7801415" cy="2000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Кафедра была основана 5 октября 1972 года. В рамках развития специализации кафедра занимается подготовкой, главным образом, учителей средней школы.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83295"/>
            <a:ext cx="5976664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Кафедры факультета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755650" y="1125538"/>
            <a:ext cx="7632700" cy="935037"/>
            <a:chOff x="0" y="0"/>
            <a:chExt cx="7632848" cy="675075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7632848" cy="67507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1593881" y="0"/>
              <a:ext cx="6038967" cy="675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8110" tIns="118110" rIns="118110" bIns="118110" spcCol="1270" anchor="ctr"/>
            <a:lstStyle/>
            <a:p>
              <a:pPr defTabSz="1377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100" dirty="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824025" y="1192250"/>
            <a:ext cx="1526569" cy="796589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/>
              </a:extLst>
            </a:blip>
            <a:srcRect/>
            <a:stretch>
              <a:fillRect t="-44000" b="-4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оугольник 6"/>
          <p:cNvSpPr/>
          <p:nvPr/>
        </p:nvSpPr>
        <p:spPr>
          <a:xfrm>
            <a:off x="2316150" y="1157843"/>
            <a:ext cx="609692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Алгебры и геометрии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93096"/>
            <a:ext cx="6402583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Заведующий кафедрой: </a:t>
            </a: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доктор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физико-математических наук,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доцент Селькин В.М.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52332" y="4293096"/>
            <a:ext cx="1308100" cy="1728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808264" y="2158985"/>
            <a:ext cx="4724176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Кафедра была основана в 1964 году профессором Чунихиным Сергеем Антоновичем.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3" y="2159000"/>
            <a:ext cx="3124200" cy="2101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83295"/>
            <a:ext cx="5976664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Кафедры факультета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509120"/>
            <a:ext cx="6402583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Заведующий кафедрой: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доктор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технических наук Смородин В.С.</a:t>
            </a: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755650" y="1096963"/>
            <a:ext cx="7632700" cy="676275"/>
            <a:chOff x="0" y="742582"/>
            <a:chExt cx="7632848" cy="67507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742582"/>
              <a:ext cx="7632848" cy="67507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593881" y="742582"/>
              <a:ext cx="6038967" cy="675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8110" tIns="118110" rIns="118110" bIns="118110" spcCol="1270" anchor="ctr"/>
            <a:lstStyle/>
            <a:p>
              <a:pPr defTabSz="1377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100" dirty="0"/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823084" y="1165248"/>
            <a:ext cx="1526569" cy="540060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/>
              </a:extLst>
            </a:blip>
            <a:srcRect/>
            <a:stretch>
              <a:fillRect t="-56000" b="-5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оугольник 7"/>
          <p:cNvSpPr/>
          <p:nvPr/>
        </p:nvSpPr>
        <p:spPr>
          <a:xfrm>
            <a:off x="2370203" y="1189056"/>
            <a:ext cx="5997669" cy="4924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Математических проблем управления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64288" y="4499587"/>
            <a:ext cx="1249288" cy="16657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844675"/>
            <a:ext cx="30241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707904" y="1872114"/>
            <a:ext cx="4724176" cy="2492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1977 году от кафедры вычислительной математики и программирования отделилась кафедра математических проблем управления.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83295"/>
            <a:ext cx="5976664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Кафедры факультета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755650" y="1125538"/>
            <a:ext cx="7632700" cy="674687"/>
            <a:chOff x="0" y="1485165"/>
            <a:chExt cx="7632848" cy="675075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485165"/>
              <a:ext cx="7632848" cy="67507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1593881" y="1485165"/>
              <a:ext cx="6038967" cy="675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8110" tIns="118110" rIns="118110" bIns="118110" spcCol="1270" anchor="ctr"/>
            <a:lstStyle/>
            <a:p>
              <a:pPr defTabSz="1377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100" dirty="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827584" y="1196752"/>
            <a:ext cx="1526569" cy="540060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/>
              </a:extLst>
            </a:blip>
            <a:srcRect/>
            <a:stretch>
              <a:fillRect t="-21000" b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оугольник 6"/>
          <p:cNvSpPr/>
          <p:nvPr/>
        </p:nvSpPr>
        <p:spPr>
          <a:xfrm>
            <a:off x="2411760" y="1013827"/>
            <a:ext cx="585147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Высшей математики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523636"/>
            <a:ext cx="6402583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Заведующий кафедрой: </a:t>
            </a: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доктор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физико-математических наук,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профессор Семенчук В.Н.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78776" y="4581128"/>
            <a:ext cx="1260140" cy="1512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83568" y="1844824"/>
            <a:ext cx="7632849" cy="26314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Кафедра была основана в 1975 году. Большое внимание на кафедре уделяется подготовке научных кадров и научно-исследовательской работе студентов.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83295"/>
            <a:ext cx="5976664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Кафедры факультета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755650" y="1125538"/>
            <a:ext cx="7632700" cy="1008062"/>
            <a:chOff x="0" y="0"/>
            <a:chExt cx="7632848" cy="765085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7632848" cy="76508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1603406" y="0"/>
              <a:ext cx="6029442" cy="765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500" dirty="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832085" y="1201252"/>
            <a:ext cx="1526569" cy="859596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/>
              </a:extLst>
            </a:blip>
            <a:srcRect/>
            <a:stretch>
              <a:fillRect t="-27000" b="-2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оугольник 6"/>
          <p:cNvSpPr/>
          <p:nvPr/>
        </p:nvSpPr>
        <p:spPr>
          <a:xfrm>
            <a:off x="2699792" y="1085835"/>
            <a:ext cx="4967002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Вычислительной математики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и программирования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523636"/>
            <a:ext cx="6402583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Заведующий кафедрой: </a:t>
            </a: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кандидат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физико-математических наук,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доцент Лубочкин А.В.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236296" y="4523636"/>
            <a:ext cx="1080120" cy="1569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83568" y="2204864"/>
            <a:ext cx="7632849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Кафедра была основана 20 марта 1972 года. В 2008 году на кафедре создана учебно-исследовательская научная лаборатория.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83295"/>
            <a:ext cx="5976664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Кафедры факультета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523636"/>
            <a:ext cx="6402583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Заведующий кафедрой: </a:t>
            </a: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доктор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физико-математических наук,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профессор Миротин А.Р.</a:t>
            </a: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755650" y="1125538"/>
            <a:ext cx="7632700" cy="1150937"/>
            <a:chOff x="0" y="841593"/>
            <a:chExt cx="7632848" cy="76508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841593"/>
              <a:ext cx="7632848" cy="76508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603406" y="841593"/>
              <a:ext cx="6029442" cy="765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500" dirty="0"/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832085" y="1201252"/>
            <a:ext cx="1526569" cy="1003612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/>
              </a:extLst>
            </a:blip>
            <a:srcRect/>
            <a:stretch>
              <a:fillRect t="-86000" b="-86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оугольник 7"/>
          <p:cNvSpPr/>
          <p:nvPr/>
        </p:nvSpPr>
        <p:spPr>
          <a:xfrm>
            <a:off x="2955443" y="1056218"/>
            <a:ext cx="4136837" cy="129266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Математического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анализа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215336" y="4581128"/>
            <a:ext cx="1173088" cy="1543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374900"/>
            <a:ext cx="33464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031432" y="2375009"/>
            <a:ext cx="442900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Кафедра является одной из старейших на факультете, в её состав входят 9 сотрудников.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83295"/>
            <a:ext cx="5976664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Кафедры факультета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523636"/>
            <a:ext cx="6402583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Заведующий кафедрой: </a:t>
            </a: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доктор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физико-математических наук,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профессор Малинковский Ю.В.</a:t>
            </a: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665163" y="1125538"/>
            <a:ext cx="7632700" cy="1150937"/>
            <a:chOff x="0" y="1683187"/>
            <a:chExt cx="7632848" cy="76508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683187"/>
              <a:ext cx="7632848" cy="76508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603406" y="1683187"/>
              <a:ext cx="6029442" cy="765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50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215336" y="4523636"/>
            <a:ext cx="1029072" cy="1543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742139" y="1196752"/>
            <a:ext cx="1526569" cy="1008112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/>
              </a:extLst>
            </a:blip>
            <a:srcRect/>
            <a:stretch>
              <a:fillRect t="-33000" b="-3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8"/>
          <p:cNvSpPr/>
          <p:nvPr/>
        </p:nvSpPr>
        <p:spPr>
          <a:xfrm>
            <a:off x="2296755" y="1124744"/>
            <a:ext cx="6019661" cy="11387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Экономической кибернетики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 теории вероятностей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349500"/>
            <a:ext cx="25431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39344" y="2348880"/>
            <a:ext cx="5077072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Кафедра является самой молодой кафедрой на факультете, она открыта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1 февраля 2008 года.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416824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Специальности факультета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827584" y="1196752"/>
          <a:ext cx="76328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840278" y="1340768"/>
            <a:ext cx="39639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Математика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2420888"/>
            <a:ext cx="5286575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Прикладная математика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( по двум специализациям)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65523" y="3594225"/>
            <a:ext cx="6066917" cy="11387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Программное обеспечение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информационных технологий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57827" y="5030306"/>
            <a:ext cx="6002605" cy="63094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Экономическая кибернетика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283295"/>
            <a:ext cx="5976664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История факультета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3067" y="1292567"/>
            <a:ext cx="7705357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октября 1930 года в Гомеле был открыт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Агропедагогический институт Наркомата просвещения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БССР с двухлетним сроком обучения.</a:t>
            </a:r>
          </a:p>
        </p:txBody>
      </p:sp>
      <p:pic>
        <p:nvPicPr>
          <p:cNvPr id="7" name="Рисунок 5" descr="E:\проспект матфака\фоны и элементы\1стр\фото матфак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2636838"/>
            <a:ext cx="77057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755650" y="260350"/>
            <a:ext cx="7632700" cy="1104900"/>
            <a:chOff x="0" y="72008"/>
            <a:chExt cx="7632848" cy="110459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72008"/>
              <a:ext cx="7632848" cy="110459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1636745" y="72008"/>
              <a:ext cx="5996103" cy="1104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4310" tIns="194310" rIns="194310" bIns="194310" spcCol="1270" anchor="ctr"/>
            <a:lstStyle/>
            <a:p>
              <a:pPr defTabSz="2266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100" dirty="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899592" y="404664"/>
            <a:ext cx="1526569" cy="883673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/>
              </a:extLst>
            </a:blip>
            <a:srcRect/>
            <a:stretch>
              <a:fillRect t="-39000" b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оугольник 7"/>
          <p:cNvSpPr/>
          <p:nvPr/>
        </p:nvSpPr>
        <p:spPr>
          <a:xfrm>
            <a:off x="2656712" y="232772"/>
            <a:ext cx="479560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Математика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9017" y="1412776"/>
            <a:ext cx="780141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Специализация: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Научно-педагогическая деятельность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9017" y="2636912"/>
            <a:ext cx="780141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Квалификация: Математик. Преподаватель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математики и информатики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8" y="3652838"/>
            <a:ext cx="29987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2388" y="3657600"/>
            <a:ext cx="20574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6650" y="3594100"/>
            <a:ext cx="2725738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55650" y="260350"/>
            <a:ext cx="7632700" cy="1104900"/>
            <a:chOff x="0" y="1271671"/>
            <a:chExt cx="7632848" cy="1104591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1271671"/>
              <a:ext cx="7632848" cy="110459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636745" y="1271671"/>
              <a:ext cx="5996103" cy="1104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4310" tIns="194310" rIns="194310" bIns="194310" spcCol="1270" anchor="ctr"/>
            <a:lstStyle/>
            <a:p>
              <a:pPr defTabSz="2266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100" dirty="0"/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899592" y="385087"/>
            <a:ext cx="1526569" cy="883673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/>
              </a:extLst>
            </a:blip>
            <a:srcRect/>
            <a:stretch>
              <a:fillRect t="-60000" b="-6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оугольник 6"/>
          <p:cNvSpPr/>
          <p:nvPr/>
        </p:nvSpPr>
        <p:spPr>
          <a:xfrm>
            <a:off x="2483768" y="416858"/>
            <a:ext cx="585346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Прикладная математика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9017" y="1412776"/>
            <a:ext cx="780141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Специализации: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Научно-педагогическая деятельность, научно-производственная деятельность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9017" y="2989401"/>
            <a:ext cx="780141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Квалификация: Математик-программист. Преподаватель математики и информатики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3" y="3943350"/>
            <a:ext cx="376872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5475" y="3943350"/>
            <a:ext cx="4024313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55650" y="236538"/>
            <a:ext cx="7632700" cy="1104900"/>
            <a:chOff x="0" y="2430101"/>
            <a:chExt cx="7632848" cy="1104591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2430101"/>
              <a:ext cx="7632848" cy="110459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636745" y="2430101"/>
              <a:ext cx="5996103" cy="1104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4310" tIns="194310" rIns="194310" bIns="194310" spcCol="1270" anchor="ctr"/>
            <a:lstStyle/>
            <a:p>
              <a:pPr defTabSz="2266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100" dirty="0"/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885191" y="346635"/>
            <a:ext cx="1526569" cy="883673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/>
              </a:extLst>
            </a:blip>
            <a:srcRect/>
            <a:stretch>
              <a:fillRect t="-49000" b="-4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/>
          <p:cNvSpPr/>
          <p:nvPr/>
        </p:nvSpPr>
        <p:spPr>
          <a:xfrm>
            <a:off x="2289319" y="188640"/>
            <a:ext cx="6171113" cy="11387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Программное обеспечение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информационных технологий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9017" y="1465620"/>
            <a:ext cx="772940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Квалификация: Инженер-программист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3" y="2071688"/>
            <a:ext cx="2112962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2071688"/>
            <a:ext cx="5616575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888" y="42164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3950" y="4162425"/>
            <a:ext cx="21844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4162425"/>
            <a:ext cx="3144837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55650" y="236538"/>
            <a:ext cx="7632700" cy="1104900"/>
            <a:chOff x="0" y="3600404"/>
            <a:chExt cx="7632848" cy="1104591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3600404"/>
              <a:ext cx="7632848" cy="110459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636745" y="3600404"/>
              <a:ext cx="5996103" cy="1104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4310" tIns="194310" rIns="194310" bIns="194310" spcCol="1270" anchor="ctr"/>
            <a:lstStyle/>
            <a:p>
              <a:pPr defTabSz="2266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100" dirty="0"/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891998" y="346635"/>
            <a:ext cx="1526569" cy="883673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/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/>
          <p:cNvSpPr/>
          <p:nvPr/>
        </p:nvSpPr>
        <p:spPr>
          <a:xfrm>
            <a:off x="2411760" y="473000"/>
            <a:ext cx="6002605" cy="63094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Экономическая кибернетика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9017" y="1412776"/>
            <a:ext cx="780141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Специализации: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Математические методы и компьютерное моделирование в экономике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9017" y="2989401"/>
            <a:ext cx="780141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Квалификация: Математик-экономист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3" y="3621088"/>
            <a:ext cx="266065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0413" y="3644900"/>
            <a:ext cx="26193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621088"/>
            <a:ext cx="2563813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83294"/>
            <a:ext cx="5976664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Научная работа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39260"/>
            <a:ext cx="756084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факультете работают студенческие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научно-исследовательские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лаборатории (СНИЛ)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2852738"/>
            <a:ext cx="26527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997325"/>
            <a:ext cx="25209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8038" y="2852738"/>
            <a:ext cx="2571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55303"/>
            <a:ext cx="5976664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Научная работа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9163" y="1268413"/>
            <a:ext cx="231775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9696" y="1268760"/>
            <a:ext cx="530925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СНИЛ «Алгебра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геометрия сложных систем»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9696" y="3212976"/>
            <a:ext cx="762672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rgbClr val="002060"/>
                </a:solidFill>
              </a:rPr>
              <a:t>Создана в 2002 году при кафедре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rgbClr val="002060"/>
                </a:solidFill>
              </a:rPr>
              <a:t>алгебры и геометрии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04248" y="4365104"/>
            <a:ext cx="1440160" cy="162961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689697" y="4293096"/>
            <a:ext cx="597053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Руководитель: доктор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физико-математических наук,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профессор А.Ф. Васильев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5976664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Научная работа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9696" y="1268760"/>
            <a:ext cx="777073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СНИЛ «Математическое и компьютерное моделирование экономических и стохастических систем»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9696" y="2852936"/>
            <a:ext cx="7770736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Создана в 2011 году при кафедре экономической кибернетики и теории вероятностей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9697" y="4221088"/>
            <a:ext cx="597053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Руководитель: кандидат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физико-математических наук,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доцент О.В. Якубович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04248" y="4293096"/>
            <a:ext cx="1368152" cy="16561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355303"/>
            <a:ext cx="7056784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Сотрудничество с </a:t>
            </a:r>
            <a:r>
              <a:rPr lang="en-US" sz="40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IT-</a:t>
            </a:r>
            <a:r>
              <a:rPr lang="ru-RU" sz="40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компаниями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27584" y="4941168"/>
            <a:ext cx="1832333" cy="936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43808" y="4944584"/>
            <a:ext cx="1675665" cy="9326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03182" y="4929621"/>
            <a:ext cx="1813034" cy="9476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722910" y="4942552"/>
            <a:ext cx="1665514" cy="9347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52074" y="1830303"/>
            <a:ext cx="763635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Выпускники математического факультета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занимают высокооплачиваемые руководящие должности и работают ведущими специалистами в таких всемирно известных компаниях как </a:t>
            </a:r>
            <a:r>
              <a:rPr 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EPAM Systems, IBA-Gomel, ApCelP, InfoTechnology </a:t>
            </a:r>
            <a:r>
              <a:rPr lang="ru-RU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</a:t>
            </a:r>
            <a:r>
              <a:rPr lang="be-BY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другие.</a:t>
            </a:r>
            <a:endParaRPr lang="ru-RU" sz="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5976664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Контактные данные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9696" y="1268760"/>
            <a:ext cx="777073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Адрес деканата: 246019, г. Гомель,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ул. Кирова, 119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9696" y="2348880"/>
            <a:ext cx="777073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 факса: +375 (232) 57-81-11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9696" y="2852936"/>
            <a:ext cx="777073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Номер телефона: +375 (232) 60-75-12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451066"/>
            <a:ext cx="7776864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Интернет – адрес: </a:t>
            </a:r>
            <a:r>
              <a:rPr 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http://math.gsu.by</a:t>
            </a:r>
            <a:endParaRPr lang="ru-RU" sz="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9696" y="4005064"/>
            <a:ext cx="5970536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rgbClr val="002060"/>
                </a:solidFill>
              </a:rPr>
              <a:t>Декан факультета: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rgbClr val="002060"/>
                </a:solidFill>
              </a:rPr>
              <a:t>Жогаль Сергей Петрович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732240" y="4077072"/>
            <a:ext cx="1594755" cy="20801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84213" y="2565400"/>
            <a:ext cx="78184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>
                <a:solidFill>
                  <a:schemeClr val="accent1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971600" y="836712"/>
          <a:ext cx="72008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45538" y="1268760"/>
            <a:ext cx="6882846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 состав института входили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два отделения: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79711" y="3212976"/>
            <a:ext cx="662473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физико-техническое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;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8217" y="4797152"/>
            <a:ext cx="6984263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химико-биологическое.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283295"/>
            <a:ext cx="5976664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История факультета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3" y="3284538"/>
            <a:ext cx="3457575" cy="283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96371" y="1268760"/>
            <a:ext cx="7751289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Первый набор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физико-технического отделения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составил 50 человек.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83295"/>
            <a:ext cx="5976664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История факультета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4975" y="3068638"/>
            <a:ext cx="2944813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1355284"/>
            <a:ext cx="7344816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1933 году  был создан Гомельский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педагогический  институт с четырёхлетним сроком обучения.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429000"/>
            <a:ext cx="4617546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его составе был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образован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физико-математический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факультет.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283295"/>
            <a:ext cx="5976664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История факультета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83295"/>
            <a:ext cx="5976664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История факультета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51917"/>
            <a:ext cx="7776864" cy="138499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мая 1969 года Гомельский педагогический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институт был преобразован в Гомельский государственный университет.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70175"/>
            <a:ext cx="7777162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213100"/>
            <a:ext cx="39592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47664" y="283295"/>
            <a:ext cx="5976664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История факультета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150873"/>
            <a:ext cx="7776864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физико-математического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факультета пединститута образованы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физический и механико-математический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факультеты.</a:t>
            </a:r>
          </a:p>
        </p:txBody>
      </p:sp>
      <p:pic>
        <p:nvPicPr>
          <p:cNvPr id="9" name="Рисунок 4" descr="E:\проспект матфака\фоны и элементы\1стр\логотип униве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213100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83295"/>
            <a:ext cx="5976664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История факультета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587750"/>
            <a:ext cx="756126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1192684"/>
            <a:ext cx="7560840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сентябре 1977 года механико-математический факультет был переименован в математический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факультет.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83295"/>
            <a:ext cx="5976664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Состав факультета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683568" y="1196752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58759" y="1332637"/>
            <a:ext cx="7285649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 состав факультета входят: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88043" y="2433662"/>
            <a:ext cx="30001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7 кафедр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3647926"/>
            <a:ext cx="6233886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4 студенческие научно-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исследовательские лаборатории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11760" y="4869160"/>
            <a:ext cx="5496825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 учебно-научных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компьютерных лаборатории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FBF279BB59ECF4FA9C869E18CF0B771" ma:contentTypeVersion="0" ma:contentTypeDescription="Создание документа." ma:contentTypeScope="" ma:versionID="6945e39f0fea48da591cef1e4b5c16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3F4AE38-A40B-41B1-B9E6-C4317BFA8BED}"/>
</file>

<file path=customXml/itemProps2.xml><?xml version="1.0" encoding="utf-8"?>
<ds:datastoreItem xmlns:ds="http://schemas.openxmlformats.org/officeDocument/2006/customXml" ds:itemID="{EE596A02-5FCA-4C3E-9100-0EE870DCB47A}"/>
</file>

<file path=customXml/itemProps3.xml><?xml version="1.0" encoding="utf-8"?>
<ds:datastoreItem xmlns:ds="http://schemas.openxmlformats.org/officeDocument/2006/customXml" ds:itemID="{785A6D98-C715-4CE7-B2AA-406D2FA4516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27</Words>
  <Application>Microsoft Office PowerPoint</Application>
  <PresentationFormat>On-screen Show (4:3)</PresentationFormat>
  <Paragraphs>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TS101908703</vt:lpstr>
      <vt:lpstr>TS101908703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new</dc:creator>
  <dc:description>Шаблон оформления
Корпорация Майкрософт</dc:description>
  <cp:lastModifiedBy>icc</cp:lastModifiedBy>
  <cp:revision>90</cp:revision>
  <dcterms:created xsi:type="dcterms:W3CDTF">2013-04-28T11:21:44Z</dcterms:created>
  <dcterms:modified xsi:type="dcterms:W3CDTF">2014-02-11T13:28:57Z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  <property fmtid="{D5CDD505-2E9C-101B-9397-08002B2CF9AE}" pid="3" name="ContentTypeId">
    <vt:lpwstr>0x0101009FBF279BB59ECF4FA9C869E18CF0B771</vt:lpwstr>
  </property>
</Properties>
</file>